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</p:sldIdLst>
  <p:sldSz cx="12188825" cy="6858000"/>
  <p:notesSz cx="6858000" cy="9144000"/>
  <p:defaultTextStyle>
    <a:defPPr rtl="0">
      <a:defRPr lang="it-it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05" autoAdjust="0"/>
    <p:restoredTop sz="95533" autoAdjust="0"/>
  </p:normalViewPr>
  <p:slideViewPr>
    <p:cSldViewPr>
      <p:cViewPr varScale="1">
        <p:scale>
          <a:sx n="63" d="100"/>
          <a:sy n="63" d="100"/>
        </p:scale>
        <p:origin x="80" y="13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822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DA196F-BF77-4733-AED7-0072690BA0A6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3E59CE49-84B2-45DE-88EF-D02DDADD64E6}">
      <dgm:prSet phldrT="[Testo]"/>
      <dgm:spPr/>
      <dgm:t>
        <a:bodyPr/>
        <a:lstStyle/>
        <a:p>
          <a:r>
            <a:rPr lang="it-IT" dirty="0"/>
            <a:t>Funzione energetica</a:t>
          </a:r>
        </a:p>
      </dgm:t>
    </dgm:pt>
    <dgm:pt modelId="{4EA45961-E9EF-4CAE-9479-F195B7BF9E24}" type="parTrans" cxnId="{ED49F63F-E9A6-4632-9397-459B2E3B7DF1}">
      <dgm:prSet/>
      <dgm:spPr/>
      <dgm:t>
        <a:bodyPr/>
        <a:lstStyle/>
        <a:p>
          <a:endParaRPr lang="it-IT"/>
        </a:p>
      </dgm:t>
    </dgm:pt>
    <dgm:pt modelId="{3D6FE0F5-73C3-4337-93EB-9A664C1FE5A9}" type="sibTrans" cxnId="{ED49F63F-E9A6-4632-9397-459B2E3B7DF1}">
      <dgm:prSet/>
      <dgm:spPr/>
      <dgm:t>
        <a:bodyPr/>
        <a:lstStyle/>
        <a:p>
          <a:endParaRPr lang="it-IT"/>
        </a:p>
      </dgm:t>
    </dgm:pt>
    <dgm:pt modelId="{C9275DEA-92F9-4649-9E01-C17315980EDC}">
      <dgm:prSet phldrT="[Testo]"/>
      <dgm:spPr/>
      <dgm:t>
        <a:bodyPr/>
        <a:lstStyle/>
        <a:p>
          <a:r>
            <a:rPr lang="it-IT" dirty="0"/>
            <a:t>Forniscono energia al nostro corpo</a:t>
          </a:r>
        </a:p>
      </dgm:t>
    </dgm:pt>
    <dgm:pt modelId="{D354333E-474C-460C-9C8D-C494B125471B}" type="parTrans" cxnId="{04C367DB-1D06-4E32-95E3-0997DB30D0A2}">
      <dgm:prSet/>
      <dgm:spPr/>
      <dgm:t>
        <a:bodyPr/>
        <a:lstStyle/>
        <a:p>
          <a:endParaRPr lang="it-IT"/>
        </a:p>
      </dgm:t>
    </dgm:pt>
    <dgm:pt modelId="{D294FE77-3211-44C4-913A-2E919E3456BA}" type="sibTrans" cxnId="{04C367DB-1D06-4E32-95E3-0997DB30D0A2}">
      <dgm:prSet/>
      <dgm:spPr/>
      <dgm:t>
        <a:bodyPr/>
        <a:lstStyle/>
        <a:p>
          <a:endParaRPr lang="it-IT"/>
        </a:p>
      </dgm:t>
    </dgm:pt>
    <dgm:pt modelId="{04ACF354-3415-49D0-86AB-91D25BE00CBD}">
      <dgm:prSet phldrT="[Testo]"/>
      <dgm:spPr/>
      <dgm:t>
        <a:bodyPr/>
        <a:lstStyle/>
        <a:p>
          <a:r>
            <a:rPr lang="it-IT" dirty="0"/>
            <a:t>Funzione regolatrice</a:t>
          </a:r>
        </a:p>
      </dgm:t>
    </dgm:pt>
    <dgm:pt modelId="{E7CF6250-44DF-433D-8689-4ECB50C1075D}" type="parTrans" cxnId="{66FB2291-551D-4919-8566-A8B8858A8EEE}">
      <dgm:prSet/>
      <dgm:spPr/>
      <dgm:t>
        <a:bodyPr/>
        <a:lstStyle/>
        <a:p>
          <a:endParaRPr lang="it-IT"/>
        </a:p>
      </dgm:t>
    </dgm:pt>
    <dgm:pt modelId="{762395A3-0E71-4A7E-BEB2-682FFA969475}" type="sibTrans" cxnId="{66FB2291-551D-4919-8566-A8B8858A8EEE}">
      <dgm:prSet/>
      <dgm:spPr/>
      <dgm:t>
        <a:bodyPr/>
        <a:lstStyle/>
        <a:p>
          <a:endParaRPr lang="it-IT"/>
        </a:p>
      </dgm:t>
    </dgm:pt>
    <dgm:pt modelId="{EAE72AA0-5B11-474F-AFB9-66308D381253}">
      <dgm:prSet phldrT="[Testo]"/>
      <dgm:spPr/>
      <dgm:t>
        <a:bodyPr/>
        <a:lstStyle/>
        <a:p>
          <a:r>
            <a:rPr lang="it-IT" dirty="0"/>
            <a:t>Apportano sostanze chimiche decisive a processi indispensabili alla vita</a:t>
          </a:r>
        </a:p>
      </dgm:t>
    </dgm:pt>
    <dgm:pt modelId="{BF62C2AB-79BC-4EEF-BC88-81CE7C36ECBB}" type="parTrans" cxnId="{A6B600B9-D352-4AAE-80B9-89CD9DF0EE35}">
      <dgm:prSet/>
      <dgm:spPr/>
      <dgm:t>
        <a:bodyPr/>
        <a:lstStyle/>
        <a:p>
          <a:endParaRPr lang="it-IT"/>
        </a:p>
      </dgm:t>
    </dgm:pt>
    <dgm:pt modelId="{4A255D97-0752-4EB3-A4F7-9D6D8C13355E}" type="sibTrans" cxnId="{A6B600B9-D352-4AAE-80B9-89CD9DF0EE35}">
      <dgm:prSet/>
      <dgm:spPr/>
      <dgm:t>
        <a:bodyPr/>
        <a:lstStyle/>
        <a:p>
          <a:endParaRPr lang="it-IT"/>
        </a:p>
      </dgm:t>
    </dgm:pt>
    <dgm:pt modelId="{18C0825C-FAB5-4492-96E1-72BE3B381C64}">
      <dgm:prSet phldrT="[Testo]"/>
      <dgm:spPr/>
      <dgm:t>
        <a:bodyPr/>
        <a:lstStyle/>
        <a:p>
          <a:r>
            <a:rPr lang="it-IT" dirty="0"/>
            <a:t>Funzione di riserva</a:t>
          </a:r>
        </a:p>
      </dgm:t>
    </dgm:pt>
    <dgm:pt modelId="{E3B25DA3-8FF4-487C-9297-103792609492}" type="sibTrans" cxnId="{723488A6-6B56-4862-8D1C-03B1A122AA61}">
      <dgm:prSet/>
      <dgm:spPr/>
      <dgm:t>
        <a:bodyPr/>
        <a:lstStyle/>
        <a:p>
          <a:endParaRPr lang="it-IT"/>
        </a:p>
      </dgm:t>
    </dgm:pt>
    <dgm:pt modelId="{E4B5C8A9-755A-4104-A7F4-D0B8C0785A06}" type="parTrans" cxnId="{723488A6-6B56-4862-8D1C-03B1A122AA61}">
      <dgm:prSet/>
      <dgm:spPr/>
      <dgm:t>
        <a:bodyPr/>
        <a:lstStyle/>
        <a:p>
          <a:endParaRPr lang="it-IT"/>
        </a:p>
      </dgm:t>
    </dgm:pt>
    <dgm:pt modelId="{FA788899-58BF-4E62-8F2C-8E4F493C421C}">
      <dgm:prSet phldrT="[Testo]"/>
      <dgm:spPr/>
      <dgm:t>
        <a:bodyPr/>
        <a:lstStyle/>
        <a:p>
          <a:r>
            <a:rPr lang="it-IT" dirty="0"/>
            <a:t>Ci riforniscono di sostanze che vengono accumulate per essere usate in caso di necessità </a:t>
          </a:r>
        </a:p>
      </dgm:t>
    </dgm:pt>
    <dgm:pt modelId="{164F90D8-B2C4-482C-A2E1-D3893AE54F6B}" type="sibTrans" cxnId="{139A9D4D-ADFA-4EB1-937A-94C68BE45E24}">
      <dgm:prSet/>
      <dgm:spPr/>
      <dgm:t>
        <a:bodyPr/>
        <a:lstStyle/>
        <a:p>
          <a:endParaRPr lang="it-IT"/>
        </a:p>
      </dgm:t>
    </dgm:pt>
    <dgm:pt modelId="{A53ED1E3-6E50-40BA-8D6A-8A0AEE84A58B}" type="parTrans" cxnId="{139A9D4D-ADFA-4EB1-937A-94C68BE45E24}">
      <dgm:prSet/>
      <dgm:spPr/>
      <dgm:t>
        <a:bodyPr/>
        <a:lstStyle/>
        <a:p>
          <a:endParaRPr lang="it-IT"/>
        </a:p>
      </dgm:t>
    </dgm:pt>
    <dgm:pt modelId="{09EA03E7-BEA7-4BFC-B347-F1359683D85C}" type="pres">
      <dgm:prSet presAssocID="{3BDA196F-BF77-4733-AED7-0072690BA0A6}" presName="Name0" presStyleCnt="0">
        <dgm:presLayoutVars>
          <dgm:dir/>
          <dgm:animLvl val="lvl"/>
          <dgm:resizeHandles val="exact"/>
        </dgm:presLayoutVars>
      </dgm:prSet>
      <dgm:spPr/>
    </dgm:pt>
    <dgm:pt modelId="{FEF4312C-0F5A-497A-AE3C-1035140684C4}" type="pres">
      <dgm:prSet presAssocID="{3E59CE49-84B2-45DE-88EF-D02DDADD64E6}" presName="linNode" presStyleCnt="0"/>
      <dgm:spPr/>
    </dgm:pt>
    <dgm:pt modelId="{322D6FF1-D329-4E16-BC35-7F9579ABD5E5}" type="pres">
      <dgm:prSet presAssocID="{3E59CE49-84B2-45DE-88EF-D02DDADD64E6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9D557BD-B78F-4970-9D26-7B787A5DE8F9}" type="pres">
      <dgm:prSet presAssocID="{3E59CE49-84B2-45DE-88EF-D02DDADD64E6}" presName="descendantText" presStyleLbl="alignAccFollowNode1" presStyleIdx="0" presStyleCnt="3">
        <dgm:presLayoutVars>
          <dgm:bulletEnabled val="1"/>
        </dgm:presLayoutVars>
      </dgm:prSet>
      <dgm:spPr/>
    </dgm:pt>
    <dgm:pt modelId="{FF3B95D2-883B-4C65-9683-CCED823749D1}" type="pres">
      <dgm:prSet presAssocID="{3D6FE0F5-73C3-4337-93EB-9A664C1FE5A9}" presName="sp" presStyleCnt="0"/>
      <dgm:spPr/>
    </dgm:pt>
    <dgm:pt modelId="{7DD31425-9044-4981-A425-6ACCD2643C5B}" type="pres">
      <dgm:prSet presAssocID="{18C0825C-FAB5-4492-96E1-72BE3B381C64}" presName="linNode" presStyleCnt="0"/>
      <dgm:spPr/>
    </dgm:pt>
    <dgm:pt modelId="{998E1274-0E91-4B37-B584-F4095CA52440}" type="pres">
      <dgm:prSet presAssocID="{18C0825C-FAB5-4492-96E1-72BE3B381C64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EEAF358-47E5-4B9B-A1EB-8408C20B636A}" type="pres">
      <dgm:prSet presAssocID="{18C0825C-FAB5-4492-96E1-72BE3B381C64}" presName="descendantText" presStyleLbl="alignAccFollowNode1" presStyleIdx="1" presStyleCnt="3" custLinFactNeighborX="-4976" custLinFactNeighborY="-2141">
        <dgm:presLayoutVars>
          <dgm:bulletEnabled val="1"/>
        </dgm:presLayoutVars>
      </dgm:prSet>
      <dgm:spPr/>
    </dgm:pt>
    <dgm:pt modelId="{ED524236-0EFC-4E6A-A08E-A3D53D0F678B}" type="pres">
      <dgm:prSet presAssocID="{E3B25DA3-8FF4-487C-9297-103792609492}" presName="sp" presStyleCnt="0"/>
      <dgm:spPr/>
    </dgm:pt>
    <dgm:pt modelId="{1DC4F831-045F-45F1-9C7E-4F8D98E8A16D}" type="pres">
      <dgm:prSet presAssocID="{04ACF354-3415-49D0-86AB-91D25BE00CBD}" presName="linNode" presStyleCnt="0"/>
      <dgm:spPr/>
    </dgm:pt>
    <dgm:pt modelId="{02960C50-C6B7-4BAB-9EC5-CAD11FB54F2A}" type="pres">
      <dgm:prSet presAssocID="{04ACF354-3415-49D0-86AB-91D25BE00CBD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66B4EDC4-2C2D-445A-9130-42544B9F7D91}" type="pres">
      <dgm:prSet presAssocID="{04ACF354-3415-49D0-86AB-91D25BE00CBD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A3428C21-0D44-4C81-B4A9-3EC65FD75662}" type="presOf" srcId="{3E59CE49-84B2-45DE-88EF-D02DDADD64E6}" destId="{322D6FF1-D329-4E16-BC35-7F9579ABD5E5}" srcOrd="0" destOrd="0" presId="urn:microsoft.com/office/officeart/2005/8/layout/vList5"/>
    <dgm:cxn modelId="{7EE7F23B-FD07-458B-8D0F-08D2114209E6}" type="presOf" srcId="{EAE72AA0-5B11-474F-AFB9-66308D381253}" destId="{66B4EDC4-2C2D-445A-9130-42544B9F7D91}" srcOrd="0" destOrd="0" presId="urn:microsoft.com/office/officeart/2005/8/layout/vList5"/>
    <dgm:cxn modelId="{ED49F63F-E9A6-4632-9397-459B2E3B7DF1}" srcId="{3BDA196F-BF77-4733-AED7-0072690BA0A6}" destId="{3E59CE49-84B2-45DE-88EF-D02DDADD64E6}" srcOrd="0" destOrd="0" parTransId="{4EA45961-E9EF-4CAE-9479-F195B7BF9E24}" sibTransId="{3D6FE0F5-73C3-4337-93EB-9A664C1FE5A9}"/>
    <dgm:cxn modelId="{8F647C48-6E43-4644-8F8F-5398B0DDC1D1}" type="presOf" srcId="{04ACF354-3415-49D0-86AB-91D25BE00CBD}" destId="{02960C50-C6B7-4BAB-9EC5-CAD11FB54F2A}" srcOrd="0" destOrd="0" presId="urn:microsoft.com/office/officeart/2005/8/layout/vList5"/>
    <dgm:cxn modelId="{C838194D-DB04-48EA-9457-C3AC71257FF1}" type="presOf" srcId="{3BDA196F-BF77-4733-AED7-0072690BA0A6}" destId="{09EA03E7-BEA7-4BFC-B347-F1359683D85C}" srcOrd="0" destOrd="0" presId="urn:microsoft.com/office/officeart/2005/8/layout/vList5"/>
    <dgm:cxn modelId="{139A9D4D-ADFA-4EB1-937A-94C68BE45E24}" srcId="{18C0825C-FAB5-4492-96E1-72BE3B381C64}" destId="{FA788899-58BF-4E62-8F2C-8E4F493C421C}" srcOrd="0" destOrd="0" parTransId="{A53ED1E3-6E50-40BA-8D6A-8A0AEE84A58B}" sibTransId="{164F90D8-B2C4-482C-A2E1-D3893AE54F6B}"/>
    <dgm:cxn modelId="{54A31872-5FEA-41CB-89B3-63556423D3F7}" type="presOf" srcId="{18C0825C-FAB5-4492-96E1-72BE3B381C64}" destId="{998E1274-0E91-4B37-B584-F4095CA52440}" srcOrd="0" destOrd="0" presId="urn:microsoft.com/office/officeart/2005/8/layout/vList5"/>
    <dgm:cxn modelId="{66FB2291-551D-4919-8566-A8B8858A8EEE}" srcId="{3BDA196F-BF77-4733-AED7-0072690BA0A6}" destId="{04ACF354-3415-49D0-86AB-91D25BE00CBD}" srcOrd="2" destOrd="0" parTransId="{E7CF6250-44DF-433D-8689-4ECB50C1075D}" sibTransId="{762395A3-0E71-4A7E-BEB2-682FFA969475}"/>
    <dgm:cxn modelId="{723488A6-6B56-4862-8D1C-03B1A122AA61}" srcId="{3BDA196F-BF77-4733-AED7-0072690BA0A6}" destId="{18C0825C-FAB5-4492-96E1-72BE3B381C64}" srcOrd="1" destOrd="0" parTransId="{E4B5C8A9-755A-4104-A7F4-D0B8C0785A06}" sibTransId="{E3B25DA3-8FF4-487C-9297-103792609492}"/>
    <dgm:cxn modelId="{A6B600B9-D352-4AAE-80B9-89CD9DF0EE35}" srcId="{04ACF354-3415-49D0-86AB-91D25BE00CBD}" destId="{EAE72AA0-5B11-474F-AFB9-66308D381253}" srcOrd="0" destOrd="0" parTransId="{BF62C2AB-79BC-4EEF-BC88-81CE7C36ECBB}" sibTransId="{4A255D97-0752-4EB3-A4F7-9D6D8C13355E}"/>
    <dgm:cxn modelId="{04C367DB-1D06-4E32-95E3-0997DB30D0A2}" srcId="{3E59CE49-84B2-45DE-88EF-D02DDADD64E6}" destId="{C9275DEA-92F9-4649-9E01-C17315980EDC}" srcOrd="0" destOrd="0" parTransId="{D354333E-474C-460C-9C8D-C494B125471B}" sibTransId="{D294FE77-3211-44C4-913A-2E919E3456BA}"/>
    <dgm:cxn modelId="{E6FB8EDE-AD84-4131-AC84-8AB6EC6CAB77}" type="presOf" srcId="{FA788899-58BF-4E62-8F2C-8E4F493C421C}" destId="{5EEAF358-47E5-4B9B-A1EB-8408C20B636A}" srcOrd="0" destOrd="0" presId="urn:microsoft.com/office/officeart/2005/8/layout/vList5"/>
    <dgm:cxn modelId="{BB32A1EE-A225-4651-8ABE-5A473E38E6DC}" type="presOf" srcId="{C9275DEA-92F9-4649-9E01-C17315980EDC}" destId="{E9D557BD-B78F-4970-9D26-7B787A5DE8F9}" srcOrd="0" destOrd="0" presId="urn:microsoft.com/office/officeart/2005/8/layout/vList5"/>
    <dgm:cxn modelId="{61B4462F-1152-4CFD-BCA4-6D714B791083}" type="presParOf" srcId="{09EA03E7-BEA7-4BFC-B347-F1359683D85C}" destId="{FEF4312C-0F5A-497A-AE3C-1035140684C4}" srcOrd="0" destOrd="0" presId="urn:microsoft.com/office/officeart/2005/8/layout/vList5"/>
    <dgm:cxn modelId="{290E0D2F-9E82-496E-B354-E752FFE8DFE0}" type="presParOf" srcId="{FEF4312C-0F5A-497A-AE3C-1035140684C4}" destId="{322D6FF1-D329-4E16-BC35-7F9579ABD5E5}" srcOrd="0" destOrd="0" presId="urn:microsoft.com/office/officeart/2005/8/layout/vList5"/>
    <dgm:cxn modelId="{34714A4E-8CDB-4EAA-B068-595482B11679}" type="presParOf" srcId="{FEF4312C-0F5A-497A-AE3C-1035140684C4}" destId="{E9D557BD-B78F-4970-9D26-7B787A5DE8F9}" srcOrd="1" destOrd="0" presId="urn:microsoft.com/office/officeart/2005/8/layout/vList5"/>
    <dgm:cxn modelId="{6450D9A0-4765-4046-BC92-52E733F7F290}" type="presParOf" srcId="{09EA03E7-BEA7-4BFC-B347-F1359683D85C}" destId="{FF3B95D2-883B-4C65-9683-CCED823749D1}" srcOrd="1" destOrd="0" presId="urn:microsoft.com/office/officeart/2005/8/layout/vList5"/>
    <dgm:cxn modelId="{3C1374B1-3BCA-442F-B218-5F8E885CBC7C}" type="presParOf" srcId="{09EA03E7-BEA7-4BFC-B347-F1359683D85C}" destId="{7DD31425-9044-4981-A425-6ACCD2643C5B}" srcOrd="2" destOrd="0" presId="urn:microsoft.com/office/officeart/2005/8/layout/vList5"/>
    <dgm:cxn modelId="{91EE7899-ADCF-4EEB-A3D5-08E3D96C5E2E}" type="presParOf" srcId="{7DD31425-9044-4981-A425-6ACCD2643C5B}" destId="{998E1274-0E91-4B37-B584-F4095CA52440}" srcOrd="0" destOrd="0" presId="urn:microsoft.com/office/officeart/2005/8/layout/vList5"/>
    <dgm:cxn modelId="{E86031D8-BD07-434E-A20B-F5A757168BD6}" type="presParOf" srcId="{7DD31425-9044-4981-A425-6ACCD2643C5B}" destId="{5EEAF358-47E5-4B9B-A1EB-8408C20B636A}" srcOrd="1" destOrd="0" presId="urn:microsoft.com/office/officeart/2005/8/layout/vList5"/>
    <dgm:cxn modelId="{DF2AC6B2-5718-4D92-B5C6-67A897B3717F}" type="presParOf" srcId="{09EA03E7-BEA7-4BFC-B347-F1359683D85C}" destId="{ED524236-0EFC-4E6A-A08E-A3D53D0F678B}" srcOrd="3" destOrd="0" presId="urn:microsoft.com/office/officeart/2005/8/layout/vList5"/>
    <dgm:cxn modelId="{CFBBFE68-FECA-4B7F-AF36-6E8130AA7B8C}" type="presParOf" srcId="{09EA03E7-BEA7-4BFC-B347-F1359683D85C}" destId="{1DC4F831-045F-45F1-9C7E-4F8D98E8A16D}" srcOrd="4" destOrd="0" presId="urn:microsoft.com/office/officeart/2005/8/layout/vList5"/>
    <dgm:cxn modelId="{35FEEA50-9999-42B6-86FF-E5CEEC2A2E0F}" type="presParOf" srcId="{1DC4F831-045F-45F1-9C7E-4F8D98E8A16D}" destId="{02960C50-C6B7-4BAB-9EC5-CAD11FB54F2A}" srcOrd="0" destOrd="0" presId="urn:microsoft.com/office/officeart/2005/8/layout/vList5"/>
    <dgm:cxn modelId="{37C90935-3DB9-4238-A19A-66A2892AD27B}" type="presParOf" srcId="{1DC4F831-045F-45F1-9C7E-4F8D98E8A16D}" destId="{66B4EDC4-2C2D-445A-9130-42544B9F7D9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89CFA3-8178-497A-84D0-FBF77B133A2A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5D358D9E-EA24-411F-A531-8D5954E92CBA}">
      <dgm:prSet phldrT="[Testo]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u="sng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/>
              <a:ea typeface="+mn-ea"/>
              <a:cs typeface="+mn-cs"/>
            </a:rPr>
            <a:t>Mono-saccaridi</a:t>
          </a:r>
        </a:p>
        <a:p>
          <a:pPr marL="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b="1" i="1" u="none" kern="1200" dirty="0"/>
            <a:t>1 molecola</a:t>
          </a:r>
        </a:p>
        <a:p>
          <a:pPr marL="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kern="1200" dirty="0"/>
            <a:t>(glucosio) </a:t>
          </a:r>
        </a:p>
      </dgm:t>
    </dgm:pt>
    <dgm:pt modelId="{E1ADFB3B-9C60-4E8E-AD92-26D1375C83AA}" type="parTrans" cxnId="{EC7138C8-150D-4D88-BF58-4CDA224EC547}">
      <dgm:prSet/>
      <dgm:spPr/>
      <dgm:t>
        <a:bodyPr/>
        <a:lstStyle/>
        <a:p>
          <a:endParaRPr lang="it-IT"/>
        </a:p>
      </dgm:t>
    </dgm:pt>
    <dgm:pt modelId="{7BC3FC23-CD2E-4E4C-82E2-2099417565F6}" type="sibTrans" cxnId="{EC7138C8-150D-4D88-BF58-4CDA224EC547}">
      <dgm:prSet/>
      <dgm:spPr/>
      <dgm:t>
        <a:bodyPr/>
        <a:lstStyle/>
        <a:p>
          <a:endParaRPr lang="it-IT"/>
        </a:p>
      </dgm:t>
    </dgm:pt>
    <dgm:pt modelId="{208E8720-E9E8-4A5E-A1A8-9EF1F23EEFF3}">
      <dgm:prSet phldrT="[Testo]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u="sng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/>
              <a:ea typeface="+mn-ea"/>
              <a:cs typeface="+mn-cs"/>
            </a:rPr>
            <a:t>Di-saccaridi</a:t>
          </a:r>
        </a:p>
        <a:p>
          <a:pPr marL="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b="1" i="1" u="none" kern="1200">
              <a:latin typeface="Constantia"/>
              <a:ea typeface="+mn-ea"/>
              <a:cs typeface="+mn-cs"/>
            </a:rPr>
            <a:t>2 molecole </a:t>
          </a:r>
        </a:p>
        <a:p>
          <a:pPr marL="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kern="1200"/>
            <a:t>(saccarosio, lattosio…)</a:t>
          </a:r>
          <a:endParaRPr lang="it-IT" sz="2600" kern="1200" dirty="0"/>
        </a:p>
      </dgm:t>
    </dgm:pt>
    <dgm:pt modelId="{0A90E614-44C8-4FF4-AB6C-B0FAA9B8CE18}" type="parTrans" cxnId="{ED5BEA3E-6D35-4417-8CCD-1209D8543EC5}">
      <dgm:prSet/>
      <dgm:spPr/>
      <dgm:t>
        <a:bodyPr/>
        <a:lstStyle/>
        <a:p>
          <a:endParaRPr lang="it-IT"/>
        </a:p>
      </dgm:t>
    </dgm:pt>
    <dgm:pt modelId="{6A97EAFD-159E-41F1-83AA-841E41F60FB8}" type="sibTrans" cxnId="{ED5BEA3E-6D35-4417-8CCD-1209D8543EC5}">
      <dgm:prSet/>
      <dgm:spPr/>
      <dgm:t>
        <a:bodyPr/>
        <a:lstStyle/>
        <a:p>
          <a:endParaRPr lang="it-IT"/>
        </a:p>
      </dgm:t>
    </dgm:pt>
    <dgm:pt modelId="{18BBFAF0-F2F3-4C87-8C45-35C7CBA61BAA}">
      <dgm:prSet phldrT="[Testo]" custT="1"/>
      <dgm:spPr/>
      <dgm:t>
        <a:bodyPr/>
        <a:lstStyle/>
        <a:p>
          <a:pPr marL="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u="sng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Poli-saccaridi</a:t>
          </a:r>
        </a:p>
        <a:p>
          <a:pPr marL="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b="1" i="1" u="none" kern="1200" dirty="0">
              <a:latin typeface="Constantia"/>
              <a:ea typeface="+mn-ea"/>
              <a:cs typeface="+mn-cs"/>
            </a:rPr>
            <a:t>Tante molecole</a:t>
          </a:r>
        </a:p>
        <a:p>
          <a:pPr marL="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kern="1200" dirty="0"/>
            <a:t>(amido)</a:t>
          </a:r>
        </a:p>
      </dgm:t>
    </dgm:pt>
    <dgm:pt modelId="{FAFD53F8-43E3-49AC-AAA9-587CC34B42BF}" type="parTrans" cxnId="{124B3CEB-C34B-4C6B-96F5-501FCC341AC3}">
      <dgm:prSet/>
      <dgm:spPr/>
      <dgm:t>
        <a:bodyPr/>
        <a:lstStyle/>
        <a:p>
          <a:endParaRPr lang="it-IT"/>
        </a:p>
      </dgm:t>
    </dgm:pt>
    <dgm:pt modelId="{C5941392-FC3B-4C8A-B662-6518F7EB5A42}" type="sibTrans" cxnId="{124B3CEB-C34B-4C6B-96F5-501FCC341AC3}">
      <dgm:prSet/>
      <dgm:spPr/>
      <dgm:t>
        <a:bodyPr/>
        <a:lstStyle/>
        <a:p>
          <a:endParaRPr lang="it-IT"/>
        </a:p>
      </dgm:t>
    </dgm:pt>
    <dgm:pt modelId="{ECB62713-8E7D-4D7A-B291-4D2B797969CF}" type="pres">
      <dgm:prSet presAssocID="{7D89CFA3-8178-497A-84D0-FBF77B133A2A}" presName="CompostProcess" presStyleCnt="0">
        <dgm:presLayoutVars>
          <dgm:dir/>
          <dgm:resizeHandles val="exact"/>
        </dgm:presLayoutVars>
      </dgm:prSet>
      <dgm:spPr/>
    </dgm:pt>
    <dgm:pt modelId="{6ED96AA6-0788-47E7-8023-62500D9DDE7E}" type="pres">
      <dgm:prSet presAssocID="{7D89CFA3-8178-497A-84D0-FBF77B133A2A}" presName="arrow" presStyleLbl="bgShp" presStyleIdx="0" presStyleCnt="1"/>
      <dgm:spPr/>
    </dgm:pt>
    <dgm:pt modelId="{BB3B05C9-6D42-4FA1-A80C-CDAE784CEF2A}" type="pres">
      <dgm:prSet presAssocID="{7D89CFA3-8178-497A-84D0-FBF77B133A2A}" presName="linearProcess" presStyleCnt="0"/>
      <dgm:spPr/>
    </dgm:pt>
    <dgm:pt modelId="{DC75401F-B4BE-4ADA-8287-133978D2A232}" type="pres">
      <dgm:prSet presAssocID="{5D358D9E-EA24-411F-A531-8D5954E92CBA}" presName="textNode" presStyleLbl="node1" presStyleIdx="0" presStyleCnt="3" custLinFactNeighborX="9360" custLinFactNeighborY="0">
        <dgm:presLayoutVars>
          <dgm:bulletEnabled val="1"/>
        </dgm:presLayoutVars>
      </dgm:prSet>
      <dgm:spPr/>
    </dgm:pt>
    <dgm:pt modelId="{A0F98614-82E7-4DCE-8F60-7A8493A5D8A3}" type="pres">
      <dgm:prSet presAssocID="{7BC3FC23-CD2E-4E4C-82E2-2099417565F6}" presName="sibTrans" presStyleCnt="0"/>
      <dgm:spPr/>
    </dgm:pt>
    <dgm:pt modelId="{0EE5567A-3604-4D02-B61C-51EB989660A5}" type="pres">
      <dgm:prSet presAssocID="{208E8720-E9E8-4A5E-A1A8-9EF1F23EEFF3}" presName="textNode" presStyleLbl="node1" presStyleIdx="1" presStyleCnt="3" custScaleX="105407" custScaleY="111915">
        <dgm:presLayoutVars>
          <dgm:bulletEnabled val="1"/>
        </dgm:presLayoutVars>
      </dgm:prSet>
      <dgm:spPr/>
    </dgm:pt>
    <dgm:pt modelId="{E648EC79-B0BA-493A-A130-74B11551CF0E}" type="pres">
      <dgm:prSet presAssocID="{6A97EAFD-159E-41F1-83AA-841E41F60FB8}" presName="sibTrans" presStyleCnt="0"/>
      <dgm:spPr/>
    </dgm:pt>
    <dgm:pt modelId="{BF1ED550-888C-430B-8FC1-B517B5F00A40}" type="pres">
      <dgm:prSet presAssocID="{18BBFAF0-F2F3-4C87-8C45-35C7CBA61BAA}" presName="textNode" presStyleLbl="node1" presStyleIdx="2" presStyleCnt="3" custScaleX="116553" custScaleY="126927">
        <dgm:presLayoutVars>
          <dgm:bulletEnabled val="1"/>
        </dgm:presLayoutVars>
      </dgm:prSet>
      <dgm:spPr/>
    </dgm:pt>
  </dgm:ptLst>
  <dgm:cxnLst>
    <dgm:cxn modelId="{F37BA500-FFBD-43EA-9AC0-89ADE4048108}" type="presOf" srcId="{18BBFAF0-F2F3-4C87-8C45-35C7CBA61BAA}" destId="{BF1ED550-888C-430B-8FC1-B517B5F00A40}" srcOrd="0" destOrd="0" presId="urn:microsoft.com/office/officeart/2005/8/layout/hProcess9"/>
    <dgm:cxn modelId="{ED5BEA3E-6D35-4417-8CCD-1209D8543EC5}" srcId="{7D89CFA3-8178-497A-84D0-FBF77B133A2A}" destId="{208E8720-E9E8-4A5E-A1A8-9EF1F23EEFF3}" srcOrd="1" destOrd="0" parTransId="{0A90E614-44C8-4FF4-AB6C-B0FAA9B8CE18}" sibTransId="{6A97EAFD-159E-41F1-83AA-841E41F60FB8}"/>
    <dgm:cxn modelId="{63C1495F-9674-406B-A0CC-FAC34B8752DD}" type="presOf" srcId="{5D358D9E-EA24-411F-A531-8D5954E92CBA}" destId="{DC75401F-B4BE-4ADA-8287-133978D2A232}" srcOrd="0" destOrd="0" presId="urn:microsoft.com/office/officeart/2005/8/layout/hProcess9"/>
    <dgm:cxn modelId="{30EF1E75-FBEF-4942-8C11-7449292CA372}" type="presOf" srcId="{7D89CFA3-8178-497A-84D0-FBF77B133A2A}" destId="{ECB62713-8E7D-4D7A-B291-4D2B797969CF}" srcOrd="0" destOrd="0" presId="urn:microsoft.com/office/officeart/2005/8/layout/hProcess9"/>
    <dgm:cxn modelId="{076EE183-1D57-481B-AC03-A712F5AAA226}" type="presOf" srcId="{208E8720-E9E8-4A5E-A1A8-9EF1F23EEFF3}" destId="{0EE5567A-3604-4D02-B61C-51EB989660A5}" srcOrd="0" destOrd="0" presId="urn:microsoft.com/office/officeart/2005/8/layout/hProcess9"/>
    <dgm:cxn modelId="{EC7138C8-150D-4D88-BF58-4CDA224EC547}" srcId="{7D89CFA3-8178-497A-84D0-FBF77B133A2A}" destId="{5D358D9E-EA24-411F-A531-8D5954E92CBA}" srcOrd="0" destOrd="0" parTransId="{E1ADFB3B-9C60-4E8E-AD92-26D1375C83AA}" sibTransId="{7BC3FC23-CD2E-4E4C-82E2-2099417565F6}"/>
    <dgm:cxn modelId="{124B3CEB-C34B-4C6B-96F5-501FCC341AC3}" srcId="{7D89CFA3-8178-497A-84D0-FBF77B133A2A}" destId="{18BBFAF0-F2F3-4C87-8C45-35C7CBA61BAA}" srcOrd="2" destOrd="0" parTransId="{FAFD53F8-43E3-49AC-AAA9-587CC34B42BF}" sibTransId="{C5941392-FC3B-4C8A-B662-6518F7EB5A42}"/>
    <dgm:cxn modelId="{DF8083E4-D558-40A8-A3C3-ECB93A0D6E32}" type="presParOf" srcId="{ECB62713-8E7D-4D7A-B291-4D2B797969CF}" destId="{6ED96AA6-0788-47E7-8023-62500D9DDE7E}" srcOrd="0" destOrd="0" presId="urn:microsoft.com/office/officeart/2005/8/layout/hProcess9"/>
    <dgm:cxn modelId="{4D01C670-B953-4502-AEB9-C33C4459A897}" type="presParOf" srcId="{ECB62713-8E7D-4D7A-B291-4D2B797969CF}" destId="{BB3B05C9-6D42-4FA1-A80C-CDAE784CEF2A}" srcOrd="1" destOrd="0" presId="urn:microsoft.com/office/officeart/2005/8/layout/hProcess9"/>
    <dgm:cxn modelId="{FB2193D1-36D0-473A-953D-419E1CB1B503}" type="presParOf" srcId="{BB3B05C9-6D42-4FA1-A80C-CDAE784CEF2A}" destId="{DC75401F-B4BE-4ADA-8287-133978D2A232}" srcOrd="0" destOrd="0" presId="urn:microsoft.com/office/officeart/2005/8/layout/hProcess9"/>
    <dgm:cxn modelId="{0BD2996D-A5CA-4E11-A930-D782D1EEF388}" type="presParOf" srcId="{BB3B05C9-6D42-4FA1-A80C-CDAE784CEF2A}" destId="{A0F98614-82E7-4DCE-8F60-7A8493A5D8A3}" srcOrd="1" destOrd="0" presId="urn:microsoft.com/office/officeart/2005/8/layout/hProcess9"/>
    <dgm:cxn modelId="{743DAE3C-0E68-4CCE-AF3C-EAE6E362BEE6}" type="presParOf" srcId="{BB3B05C9-6D42-4FA1-A80C-CDAE784CEF2A}" destId="{0EE5567A-3604-4D02-B61C-51EB989660A5}" srcOrd="2" destOrd="0" presId="urn:microsoft.com/office/officeart/2005/8/layout/hProcess9"/>
    <dgm:cxn modelId="{4FC0CA56-56C4-44B8-9C27-3B0246E1B309}" type="presParOf" srcId="{BB3B05C9-6D42-4FA1-A80C-CDAE784CEF2A}" destId="{E648EC79-B0BA-493A-A130-74B11551CF0E}" srcOrd="3" destOrd="0" presId="urn:microsoft.com/office/officeart/2005/8/layout/hProcess9"/>
    <dgm:cxn modelId="{37781336-4381-45E6-B477-E11535CF0B86}" type="presParOf" srcId="{BB3B05C9-6D42-4FA1-A80C-CDAE784CEF2A}" destId="{BF1ED550-888C-430B-8FC1-B517B5F00A4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93681-13EE-4AD2-8BB0-52F5D9378593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844456D-EAED-44D5-AB93-448B98918963}">
      <dgm:prSet phldrT="[Testo]"/>
      <dgm:spPr/>
      <dgm:t>
        <a:bodyPr/>
        <a:lstStyle/>
        <a:p>
          <a:endParaRPr lang="it-IT" dirty="0"/>
        </a:p>
      </dgm:t>
    </dgm:pt>
    <dgm:pt modelId="{116101FC-21A7-4C94-A30E-01F47E82E081}" type="parTrans" cxnId="{249D11B2-CE8C-4184-BE4E-85326FD7E617}">
      <dgm:prSet/>
      <dgm:spPr/>
      <dgm:t>
        <a:bodyPr/>
        <a:lstStyle/>
        <a:p>
          <a:endParaRPr lang="it-IT"/>
        </a:p>
      </dgm:t>
    </dgm:pt>
    <dgm:pt modelId="{2C147880-1A9B-4B80-AFCB-5DB91EAD503E}" type="sibTrans" cxnId="{249D11B2-CE8C-4184-BE4E-85326FD7E617}">
      <dgm:prSet/>
      <dgm:spPr/>
      <dgm:t>
        <a:bodyPr/>
        <a:lstStyle/>
        <a:p>
          <a:endParaRPr lang="it-IT"/>
        </a:p>
      </dgm:t>
    </dgm:pt>
    <dgm:pt modelId="{BFBE2011-C124-4D22-9649-469316E419CE}">
      <dgm:prSet phldrT="[Testo]"/>
      <dgm:spPr/>
      <dgm:t>
        <a:bodyPr/>
        <a:lstStyle/>
        <a:p>
          <a:endParaRPr lang="it-IT" dirty="0"/>
        </a:p>
      </dgm:t>
    </dgm:pt>
    <dgm:pt modelId="{28CD06D7-4C0C-450F-8F20-8FD66A95BF2F}" type="parTrans" cxnId="{5999CAEA-CE56-41A6-9C80-57C860603C5E}">
      <dgm:prSet/>
      <dgm:spPr/>
      <dgm:t>
        <a:bodyPr/>
        <a:lstStyle/>
        <a:p>
          <a:endParaRPr lang="it-IT"/>
        </a:p>
      </dgm:t>
    </dgm:pt>
    <dgm:pt modelId="{C44A50F6-C626-472F-A291-F380B9053581}" type="sibTrans" cxnId="{5999CAEA-CE56-41A6-9C80-57C860603C5E}">
      <dgm:prSet/>
      <dgm:spPr/>
      <dgm:t>
        <a:bodyPr/>
        <a:lstStyle/>
        <a:p>
          <a:endParaRPr lang="it-IT"/>
        </a:p>
      </dgm:t>
    </dgm:pt>
    <dgm:pt modelId="{D47D6F1A-C259-45B2-B56E-3ABFDCBB5AFA}">
      <dgm:prSet phldrT="[Testo]"/>
      <dgm:spPr/>
      <dgm:t>
        <a:bodyPr/>
        <a:lstStyle/>
        <a:p>
          <a:endParaRPr lang="it-IT" dirty="0"/>
        </a:p>
      </dgm:t>
    </dgm:pt>
    <dgm:pt modelId="{50A9C37D-FD31-4D2A-B645-691253BF14A2}" type="parTrans" cxnId="{E64BE978-4146-4120-80B2-0BABB8433A94}">
      <dgm:prSet/>
      <dgm:spPr/>
      <dgm:t>
        <a:bodyPr/>
        <a:lstStyle/>
        <a:p>
          <a:endParaRPr lang="it-IT"/>
        </a:p>
      </dgm:t>
    </dgm:pt>
    <dgm:pt modelId="{8AFECA9F-CB80-4B43-9B00-836A7AA613AE}" type="sibTrans" cxnId="{E64BE978-4146-4120-80B2-0BABB8433A94}">
      <dgm:prSet/>
      <dgm:spPr/>
      <dgm:t>
        <a:bodyPr/>
        <a:lstStyle/>
        <a:p>
          <a:endParaRPr lang="it-IT"/>
        </a:p>
      </dgm:t>
    </dgm:pt>
    <dgm:pt modelId="{776CFF93-90A0-4CC6-B38B-BF8E249D19B6}" type="pres">
      <dgm:prSet presAssocID="{02893681-13EE-4AD2-8BB0-52F5D9378593}" presName="Name0" presStyleCnt="0">
        <dgm:presLayoutVars>
          <dgm:chMax/>
          <dgm:chPref/>
          <dgm:dir/>
          <dgm:animLvl val="lvl"/>
        </dgm:presLayoutVars>
      </dgm:prSet>
      <dgm:spPr/>
    </dgm:pt>
    <dgm:pt modelId="{30998895-797D-4F2D-A992-948529DA692D}" type="pres">
      <dgm:prSet presAssocID="{A844456D-EAED-44D5-AB93-448B98918963}" presName="composite" presStyleCnt="0"/>
      <dgm:spPr/>
    </dgm:pt>
    <dgm:pt modelId="{612B58F1-1928-459B-B938-EB765B0E4372}" type="pres">
      <dgm:prSet presAssocID="{A844456D-EAED-44D5-AB93-448B98918963}" presName="Parent1" presStyleLbl="node1" presStyleIdx="0" presStyleCnt="6" custLinFactNeighborX="9074" custLinFactNeighborY="-13780">
        <dgm:presLayoutVars>
          <dgm:chMax val="1"/>
          <dgm:chPref val="1"/>
          <dgm:bulletEnabled val="1"/>
        </dgm:presLayoutVars>
      </dgm:prSet>
      <dgm:spPr/>
    </dgm:pt>
    <dgm:pt modelId="{D12923BA-6326-4B54-97DD-724D0A62DF6F}" type="pres">
      <dgm:prSet presAssocID="{A844456D-EAED-44D5-AB93-448B98918963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477F164C-718C-4B93-9ED3-7B3D2046139E}" type="pres">
      <dgm:prSet presAssocID="{A844456D-EAED-44D5-AB93-448B98918963}" presName="BalanceSpacing" presStyleCnt="0"/>
      <dgm:spPr/>
    </dgm:pt>
    <dgm:pt modelId="{6640BF52-193C-4C17-86AF-193FD3BD922F}" type="pres">
      <dgm:prSet presAssocID="{A844456D-EAED-44D5-AB93-448B98918963}" presName="BalanceSpacing1" presStyleCnt="0"/>
      <dgm:spPr/>
    </dgm:pt>
    <dgm:pt modelId="{ABE777C1-E320-493F-87C4-0D038076191B}" type="pres">
      <dgm:prSet presAssocID="{2C147880-1A9B-4B80-AFCB-5DB91EAD503E}" presName="Accent1Text" presStyleLbl="node1" presStyleIdx="1" presStyleCnt="6"/>
      <dgm:spPr/>
    </dgm:pt>
    <dgm:pt modelId="{72C555FC-1834-4007-8915-FA1E36482C0C}" type="pres">
      <dgm:prSet presAssocID="{2C147880-1A9B-4B80-AFCB-5DB91EAD503E}" presName="spaceBetweenRectangles" presStyleCnt="0"/>
      <dgm:spPr/>
    </dgm:pt>
    <dgm:pt modelId="{CCA74D58-5008-4272-B2E6-85D281B8288E}" type="pres">
      <dgm:prSet presAssocID="{BFBE2011-C124-4D22-9649-469316E419CE}" presName="composite" presStyleCnt="0"/>
      <dgm:spPr/>
    </dgm:pt>
    <dgm:pt modelId="{CECDB1F8-E841-4525-902B-6DFC01274253}" type="pres">
      <dgm:prSet presAssocID="{BFBE2011-C124-4D22-9649-469316E419CE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4932722C-6BB8-495D-9C07-D88EFAA718B9}" type="pres">
      <dgm:prSet presAssocID="{BFBE2011-C124-4D22-9649-469316E419CE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1097498C-F44E-431F-B8DF-774DA751FB46}" type="pres">
      <dgm:prSet presAssocID="{BFBE2011-C124-4D22-9649-469316E419CE}" presName="BalanceSpacing" presStyleCnt="0"/>
      <dgm:spPr/>
    </dgm:pt>
    <dgm:pt modelId="{499DA727-5CCD-4E2F-B300-510F3C0D4091}" type="pres">
      <dgm:prSet presAssocID="{BFBE2011-C124-4D22-9649-469316E419CE}" presName="BalanceSpacing1" presStyleCnt="0"/>
      <dgm:spPr/>
    </dgm:pt>
    <dgm:pt modelId="{7D2F2A0C-C6C2-4A37-A15F-814C469F3159}" type="pres">
      <dgm:prSet presAssocID="{C44A50F6-C626-472F-A291-F380B9053581}" presName="Accent1Text" presStyleLbl="node1" presStyleIdx="3" presStyleCnt="6"/>
      <dgm:spPr/>
    </dgm:pt>
    <dgm:pt modelId="{72C39B60-23B5-477A-8ACF-21B5B95EB3D7}" type="pres">
      <dgm:prSet presAssocID="{C44A50F6-C626-472F-A291-F380B9053581}" presName="spaceBetweenRectangles" presStyleCnt="0"/>
      <dgm:spPr/>
    </dgm:pt>
    <dgm:pt modelId="{2CBD7490-C8CC-4053-BBC2-142E80B82773}" type="pres">
      <dgm:prSet presAssocID="{D47D6F1A-C259-45B2-B56E-3ABFDCBB5AFA}" presName="composite" presStyleCnt="0"/>
      <dgm:spPr/>
    </dgm:pt>
    <dgm:pt modelId="{4777499F-9881-47B8-83BE-AB08E06CF1CD}" type="pres">
      <dgm:prSet presAssocID="{D47D6F1A-C259-45B2-B56E-3ABFDCBB5AFA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97EC9D11-12CD-4A0E-9910-538B78CFB271}" type="pres">
      <dgm:prSet presAssocID="{D47D6F1A-C259-45B2-B56E-3ABFDCBB5AFA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3D582B16-BFF0-4267-ADA1-15D4173FB755}" type="pres">
      <dgm:prSet presAssocID="{D47D6F1A-C259-45B2-B56E-3ABFDCBB5AFA}" presName="BalanceSpacing" presStyleCnt="0"/>
      <dgm:spPr/>
    </dgm:pt>
    <dgm:pt modelId="{17CC02F9-8D67-48F0-80C6-7743A5A37A0C}" type="pres">
      <dgm:prSet presAssocID="{D47D6F1A-C259-45B2-B56E-3ABFDCBB5AFA}" presName="BalanceSpacing1" presStyleCnt="0"/>
      <dgm:spPr/>
    </dgm:pt>
    <dgm:pt modelId="{5DC82749-50F4-45D1-AA04-4E709A38F2A9}" type="pres">
      <dgm:prSet presAssocID="{8AFECA9F-CB80-4B43-9B00-836A7AA613AE}" presName="Accent1Text" presStyleLbl="node1" presStyleIdx="5" presStyleCnt="6" custLinFactNeighborX="2041" custLinFactNeighborY="-2089"/>
      <dgm:spPr/>
    </dgm:pt>
  </dgm:ptLst>
  <dgm:cxnLst>
    <dgm:cxn modelId="{D7D6A339-C758-4D5B-AF02-6B85FE9C4665}" type="presOf" srcId="{A844456D-EAED-44D5-AB93-448B98918963}" destId="{612B58F1-1928-459B-B938-EB765B0E4372}" srcOrd="0" destOrd="0" presId="urn:microsoft.com/office/officeart/2008/layout/AlternatingHexagons"/>
    <dgm:cxn modelId="{1015EE4D-A0F7-4A86-B211-053563DE010E}" type="presOf" srcId="{D47D6F1A-C259-45B2-B56E-3ABFDCBB5AFA}" destId="{4777499F-9881-47B8-83BE-AB08E06CF1CD}" srcOrd="0" destOrd="0" presId="urn:microsoft.com/office/officeart/2008/layout/AlternatingHexagons"/>
    <dgm:cxn modelId="{C1883C74-7A0F-4B1C-A658-4B3FA8F25F20}" type="presOf" srcId="{8AFECA9F-CB80-4B43-9B00-836A7AA613AE}" destId="{5DC82749-50F4-45D1-AA04-4E709A38F2A9}" srcOrd="0" destOrd="0" presId="urn:microsoft.com/office/officeart/2008/layout/AlternatingHexagons"/>
    <dgm:cxn modelId="{E64BE978-4146-4120-80B2-0BABB8433A94}" srcId="{02893681-13EE-4AD2-8BB0-52F5D9378593}" destId="{D47D6F1A-C259-45B2-B56E-3ABFDCBB5AFA}" srcOrd="2" destOrd="0" parTransId="{50A9C37D-FD31-4D2A-B645-691253BF14A2}" sibTransId="{8AFECA9F-CB80-4B43-9B00-836A7AA613AE}"/>
    <dgm:cxn modelId="{76AC6D98-2FF3-4EF0-A941-71A9F1260555}" type="presOf" srcId="{2C147880-1A9B-4B80-AFCB-5DB91EAD503E}" destId="{ABE777C1-E320-493F-87C4-0D038076191B}" srcOrd="0" destOrd="0" presId="urn:microsoft.com/office/officeart/2008/layout/AlternatingHexagons"/>
    <dgm:cxn modelId="{DF923499-4F45-4D01-B76F-F2BEA479C652}" type="presOf" srcId="{02893681-13EE-4AD2-8BB0-52F5D9378593}" destId="{776CFF93-90A0-4CC6-B38B-BF8E249D19B6}" srcOrd="0" destOrd="0" presId="urn:microsoft.com/office/officeart/2008/layout/AlternatingHexagons"/>
    <dgm:cxn modelId="{3B0E58A5-A434-44F3-9D9D-E32B232D8F7B}" type="presOf" srcId="{BFBE2011-C124-4D22-9649-469316E419CE}" destId="{CECDB1F8-E841-4525-902B-6DFC01274253}" srcOrd="0" destOrd="0" presId="urn:microsoft.com/office/officeart/2008/layout/AlternatingHexagons"/>
    <dgm:cxn modelId="{249D11B2-CE8C-4184-BE4E-85326FD7E617}" srcId="{02893681-13EE-4AD2-8BB0-52F5D9378593}" destId="{A844456D-EAED-44D5-AB93-448B98918963}" srcOrd="0" destOrd="0" parTransId="{116101FC-21A7-4C94-A30E-01F47E82E081}" sibTransId="{2C147880-1A9B-4B80-AFCB-5DB91EAD503E}"/>
    <dgm:cxn modelId="{685C21C4-70B4-4D00-B929-FF3C92B27E1F}" type="presOf" srcId="{C44A50F6-C626-472F-A291-F380B9053581}" destId="{7D2F2A0C-C6C2-4A37-A15F-814C469F3159}" srcOrd="0" destOrd="0" presId="urn:microsoft.com/office/officeart/2008/layout/AlternatingHexagons"/>
    <dgm:cxn modelId="{5999CAEA-CE56-41A6-9C80-57C860603C5E}" srcId="{02893681-13EE-4AD2-8BB0-52F5D9378593}" destId="{BFBE2011-C124-4D22-9649-469316E419CE}" srcOrd="1" destOrd="0" parTransId="{28CD06D7-4C0C-450F-8F20-8FD66A95BF2F}" sibTransId="{C44A50F6-C626-472F-A291-F380B9053581}"/>
    <dgm:cxn modelId="{2B46C380-8638-491B-862B-9FF188E96389}" type="presParOf" srcId="{776CFF93-90A0-4CC6-B38B-BF8E249D19B6}" destId="{30998895-797D-4F2D-A992-948529DA692D}" srcOrd="0" destOrd="0" presId="urn:microsoft.com/office/officeart/2008/layout/AlternatingHexagons"/>
    <dgm:cxn modelId="{DAE090F6-507B-42F7-9CAD-18F9E495BF29}" type="presParOf" srcId="{30998895-797D-4F2D-A992-948529DA692D}" destId="{612B58F1-1928-459B-B938-EB765B0E4372}" srcOrd="0" destOrd="0" presId="urn:microsoft.com/office/officeart/2008/layout/AlternatingHexagons"/>
    <dgm:cxn modelId="{5B9879D4-D8DA-4C18-85A4-5E18CD668190}" type="presParOf" srcId="{30998895-797D-4F2D-A992-948529DA692D}" destId="{D12923BA-6326-4B54-97DD-724D0A62DF6F}" srcOrd="1" destOrd="0" presId="urn:microsoft.com/office/officeart/2008/layout/AlternatingHexagons"/>
    <dgm:cxn modelId="{078FBE35-2138-4A1E-8BD4-2A37626F6F6E}" type="presParOf" srcId="{30998895-797D-4F2D-A992-948529DA692D}" destId="{477F164C-718C-4B93-9ED3-7B3D2046139E}" srcOrd="2" destOrd="0" presId="urn:microsoft.com/office/officeart/2008/layout/AlternatingHexagons"/>
    <dgm:cxn modelId="{4C2E70B6-E68C-4D18-B625-B34417CB79DC}" type="presParOf" srcId="{30998895-797D-4F2D-A992-948529DA692D}" destId="{6640BF52-193C-4C17-86AF-193FD3BD922F}" srcOrd="3" destOrd="0" presId="urn:microsoft.com/office/officeart/2008/layout/AlternatingHexagons"/>
    <dgm:cxn modelId="{CCDAA1D3-1C28-44F1-AC4B-DF7945B6CF44}" type="presParOf" srcId="{30998895-797D-4F2D-A992-948529DA692D}" destId="{ABE777C1-E320-493F-87C4-0D038076191B}" srcOrd="4" destOrd="0" presId="urn:microsoft.com/office/officeart/2008/layout/AlternatingHexagons"/>
    <dgm:cxn modelId="{87899855-BCCC-4510-8DD4-468F8966E336}" type="presParOf" srcId="{776CFF93-90A0-4CC6-B38B-BF8E249D19B6}" destId="{72C555FC-1834-4007-8915-FA1E36482C0C}" srcOrd="1" destOrd="0" presId="urn:microsoft.com/office/officeart/2008/layout/AlternatingHexagons"/>
    <dgm:cxn modelId="{7EFE705F-7A68-4207-930C-6F4BE79D40F3}" type="presParOf" srcId="{776CFF93-90A0-4CC6-B38B-BF8E249D19B6}" destId="{CCA74D58-5008-4272-B2E6-85D281B8288E}" srcOrd="2" destOrd="0" presId="urn:microsoft.com/office/officeart/2008/layout/AlternatingHexagons"/>
    <dgm:cxn modelId="{F3DA2928-8052-4CDD-9438-F02D25A18C22}" type="presParOf" srcId="{CCA74D58-5008-4272-B2E6-85D281B8288E}" destId="{CECDB1F8-E841-4525-902B-6DFC01274253}" srcOrd="0" destOrd="0" presId="urn:microsoft.com/office/officeart/2008/layout/AlternatingHexagons"/>
    <dgm:cxn modelId="{BD1518F0-E063-410A-BB41-6125601E99BB}" type="presParOf" srcId="{CCA74D58-5008-4272-B2E6-85D281B8288E}" destId="{4932722C-6BB8-495D-9C07-D88EFAA718B9}" srcOrd="1" destOrd="0" presId="urn:microsoft.com/office/officeart/2008/layout/AlternatingHexagons"/>
    <dgm:cxn modelId="{B8D2CFFE-B463-4F7B-932C-2FDC50B9C8B8}" type="presParOf" srcId="{CCA74D58-5008-4272-B2E6-85D281B8288E}" destId="{1097498C-F44E-431F-B8DF-774DA751FB46}" srcOrd="2" destOrd="0" presId="urn:microsoft.com/office/officeart/2008/layout/AlternatingHexagons"/>
    <dgm:cxn modelId="{4658D8E1-B39B-4595-BE45-2F48DF98CE98}" type="presParOf" srcId="{CCA74D58-5008-4272-B2E6-85D281B8288E}" destId="{499DA727-5CCD-4E2F-B300-510F3C0D4091}" srcOrd="3" destOrd="0" presId="urn:microsoft.com/office/officeart/2008/layout/AlternatingHexagons"/>
    <dgm:cxn modelId="{5AC78CCF-3B21-4C83-9454-066373E4C786}" type="presParOf" srcId="{CCA74D58-5008-4272-B2E6-85D281B8288E}" destId="{7D2F2A0C-C6C2-4A37-A15F-814C469F3159}" srcOrd="4" destOrd="0" presId="urn:microsoft.com/office/officeart/2008/layout/AlternatingHexagons"/>
    <dgm:cxn modelId="{E9506FD8-F30E-4971-96FE-8523876875C6}" type="presParOf" srcId="{776CFF93-90A0-4CC6-B38B-BF8E249D19B6}" destId="{72C39B60-23B5-477A-8ACF-21B5B95EB3D7}" srcOrd="3" destOrd="0" presId="urn:microsoft.com/office/officeart/2008/layout/AlternatingHexagons"/>
    <dgm:cxn modelId="{F343EDC7-15EE-4CC2-AA55-13F0CFD489FC}" type="presParOf" srcId="{776CFF93-90A0-4CC6-B38B-BF8E249D19B6}" destId="{2CBD7490-C8CC-4053-BBC2-142E80B82773}" srcOrd="4" destOrd="0" presId="urn:microsoft.com/office/officeart/2008/layout/AlternatingHexagons"/>
    <dgm:cxn modelId="{0623ECCC-B331-4CE5-925A-92BF3E599707}" type="presParOf" srcId="{2CBD7490-C8CC-4053-BBC2-142E80B82773}" destId="{4777499F-9881-47B8-83BE-AB08E06CF1CD}" srcOrd="0" destOrd="0" presId="urn:microsoft.com/office/officeart/2008/layout/AlternatingHexagons"/>
    <dgm:cxn modelId="{0F224D94-BA7A-40C0-83A4-045C7DFC7C45}" type="presParOf" srcId="{2CBD7490-C8CC-4053-BBC2-142E80B82773}" destId="{97EC9D11-12CD-4A0E-9910-538B78CFB271}" srcOrd="1" destOrd="0" presId="urn:microsoft.com/office/officeart/2008/layout/AlternatingHexagons"/>
    <dgm:cxn modelId="{ACCBA9F3-7656-4318-8257-B13A4A3E9CA1}" type="presParOf" srcId="{2CBD7490-C8CC-4053-BBC2-142E80B82773}" destId="{3D582B16-BFF0-4267-ADA1-15D4173FB755}" srcOrd="2" destOrd="0" presId="urn:microsoft.com/office/officeart/2008/layout/AlternatingHexagons"/>
    <dgm:cxn modelId="{A6C443E7-4761-4A7B-A5A7-6A35C4DC9F3F}" type="presParOf" srcId="{2CBD7490-C8CC-4053-BBC2-142E80B82773}" destId="{17CC02F9-8D67-48F0-80C6-7743A5A37A0C}" srcOrd="3" destOrd="0" presId="urn:microsoft.com/office/officeart/2008/layout/AlternatingHexagons"/>
    <dgm:cxn modelId="{D32F99DA-51B2-484B-95D6-B4B576FF9343}" type="presParOf" srcId="{2CBD7490-C8CC-4053-BBC2-142E80B82773}" destId="{5DC82749-50F4-45D1-AA04-4E709A38F2A9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D374EDE-999F-4016-9ADF-70C956E68BEA}" type="doc">
      <dgm:prSet loTypeId="urn:microsoft.com/office/officeart/2005/8/layout/pyramid1" loCatId="pyramid" qsTypeId="urn:microsoft.com/office/officeart/2005/8/quickstyle/simple1" qsCatId="simple" csTypeId="urn:microsoft.com/office/officeart/2005/8/colors/accent3_3" csCatId="accent3" phldr="1"/>
      <dgm:spPr/>
    </dgm:pt>
    <dgm:pt modelId="{321C1EA9-3646-49D1-AB47-1534800C6186}">
      <dgm:prSet phldrT="[Testo]" custT="1"/>
      <dgm:spPr/>
      <dgm:t>
        <a:bodyPr/>
        <a:lstStyle/>
        <a:p>
          <a:r>
            <a:rPr lang="it-I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Grassi e Zuccheri aggiunti</a:t>
          </a:r>
        </a:p>
      </dgm:t>
    </dgm:pt>
    <dgm:pt modelId="{7288F073-645B-40A4-B948-1FA5E774C56A}" type="parTrans" cxnId="{DF03967E-EF46-4839-95E4-776AF0BEC8C9}">
      <dgm:prSet/>
      <dgm:spPr/>
      <dgm:t>
        <a:bodyPr/>
        <a:lstStyle/>
        <a:p>
          <a:endParaRPr lang="it-IT"/>
        </a:p>
      </dgm:t>
    </dgm:pt>
    <dgm:pt modelId="{29522447-B718-461A-9508-EB9730CA1737}" type="sibTrans" cxnId="{DF03967E-EF46-4839-95E4-776AF0BEC8C9}">
      <dgm:prSet/>
      <dgm:spPr/>
      <dgm:t>
        <a:bodyPr/>
        <a:lstStyle/>
        <a:p>
          <a:endParaRPr lang="it-IT"/>
        </a:p>
      </dgm:t>
    </dgm:pt>
    <dgm:pt modelId="{92DF5FA2-B5C5-4F88-9787-DD4D71D9C341}">
      <dgm:prSet phldrT="[Testo]" custT="1"/>
      <dgm:spPr/>
      <dgm:t>
        <a:bodyPr/>
        <a:lstStyle/>
        <a:p>
          <a:endParaRPr lang="it-IT" sz="1500" dirty="0"/>
        </a:p>
      </dgm:t>
    </dgm:pt>
    <dgm:pt modelId="{10318877-0310-434C-BECC-FA96C722EA50}" type="parTrans" cxnId="{85CCD30C-F836-404E-B484-7473D1EE867C}">
      <dgm:prSet/>
      <dgm:spPr/>
      <dgm:t>
        <a:bodyPr/>
        <a:lstStyle/>
        <a:p>
          <a:endParaRPr lang="it-IT"/>
        </a:p>
      </dgm:t>
    </dgm:pt>
    <dgm:pt modelId="{FF5AE930-55D1-4634-8430-69CB0B83E79E}" type="sibTrans" cxnId="{85CCD30C-F836-404E-B484-7473D1EE867C}">
      <dgm:prSet/>
      <dgm:spPr/>
      <dgm:t>
        <a:bodyPr/>
        <a:lstStyle/>
        <a:p>
          <a:endParaRPr lang="it-IT"/>
        </a:p>
      </dgm:t>
    </dgm:pt>
    <dgm:pt modelId="{8664FB99-B767-4D97-91EF-25A3DBA63938}">
      <dgm:prSet phldrT="[Testo]" custT="1"/>
      <dgm:spPr/>
      <dgm:t>
        <a:bodyPr/>
        <a:lstStyle/>
        <a:p>
          <a:r>
            <a:rPr lang="it-IT" sz="2000" b="1" dirty="0"/>
            <a:t>Frutta e verdura</a:t>
          </a:r>
        </a:p>
        <a:p>
          <a:r>
            <a:rPr lang="it-IT" sz="2000" dirty="0"/>
            <a:t>(fonti di vitamine e fibre importanti)</a:t>
          </a:r>
        </a:p>
      </dgm:t>
    </dgm:pt>
    <dgm:pt modelId="{E87CD7DD-9AF3-4A27-B3EA-DCDD4132743B}" type="parTrans" cxnId="{4A3C707F-42E3-4DF8-99DF-0EB6BCB8A469}">
      <dgm:prSet/>
      <dgm:spPr/>
      <dgm:t>
        <a:bodyPr/>
        <a:lstStyle/>
        <a:p>
          <a:endParaRPr lang="it-IT"/>
        </a:p>
      </dgm:t>
    </dgm:pt>
    <dgm:pt modelId="{CECD745E-1904-41A7-974E-E3AD9F3431B8}" type="sibTrans" cxnId="{4A3C707F-42E3-4DF8-99DF-0EB6BCB8A469}">
      <dgm:prSet/>
      <dgm:spPr/>
      <dgm:t>
        <a:bodyPr/>
        <a:lstStyle/>
        <a:p>
          <a:endParaRPr lang="it-IT"/>
        </a:p>
      </dgm:t>
    </dgm:pt>
    <dgm:pt modelId="{5B0C4F04-4A92-4BB4-8711-983A4785D87E}">
      <dgm:prSet custT="1"/>
      <dgm:spPr/>
      <dgm:t>
        <a:bodyPr/>
        <a:lstStyle/>
        <a:p>
          <a:r>
            <a:rPr lang="it-I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Cereali</a:t>
          </a:r>
        </a:p>
        <a:p>
          <a:r>
            <a:rPr lang="it-IT" sz="2000" dirty="0"/>
            <a:t>(fonte di carboidrati, ma anche di proteine e fibre in minori quantità) </a:t>
          </a:r>
        </a:p>
      </dgm:t>
    </dgm:pt>
    <dgm:pt modelId="{9FD19811-2E96-4094-AAF5-DAA29FF9AEEB}" type="parTrans" cxnId="{806A6779-69A0-4C1F-B987-4AC6FCDFF47A}">
      <dgm:prSet/>
      <dgm:spPr/>
      <dgm:t>
        <a:bodyPr/>
        <a:lstStyle/>
        <a:p>
          <a:endParaRPr lang="it-IT"/>
        </a:p>
      </dgm:t>
    </dgm:pt>
    <dgm:pt modelId="{67483DBA-CD27-406D-8700-93FAF9A3A6C9}" type="sibTrans" cxnId="{806A6779-69A0-4C1F-B987-4AC6FCDFF47A}">
      <dgm:prSet/>
      <dgm:spPr/>
      <dgm:t>
        <a:bodyPr/>
        <a:lstStyle/>
        <a:p>
          <a:endParaRPr lang="it-IT"/>
        </a:p>
      </dgm:t>
    </dgm:pt>
    <dgm:pt modelId="{60C2977F-C079-4A00-AE49-724EDBCFE7E4}" type="pres">
      <dgm:prSet presAssocID="{5D374EDE-999F-4016-9ADF-70C956E68BEA}" presName="Name0" presStyleCnt="0">
        <dgm:presLayoutVars>
          <dgm:dir/>
          <dgm:animLvl val="lvl"/>
          <dgm:resizeHandles val="exact"/>
        </dgm:presLayoutVars>
      </dgm:prSet>
      <dgm:spPr/>
    </dgm:pt>
    <dgm:pt modelId="{2C8CF233-995A-4B4D-9962-1B6991D76DBB}" type="pres">
      <dgm:prSet presAssocID="{321C1EA9-3646-49D1-AB47-1534800C6186}" presName="Name8" presStyleCnt="0"/>
      <dgm:spPr/>
    </dgm:pt>
    <dgm:pt modelId="{977DCA59-A087-46D3-83D9-E70EE503AE86}" type="pres">
      <dgm:prSet presAssocID="{321C1EA9-3646-49D1-AB47-1534800C6186}" presName="level" presStyleLbl="node1" presStyleIdx="0" presStyleCnt="4">
        <dgm:presLayoutVars>
          <dgm:chMax val="1"/>
          <dgm:bulletEnabled val="1"/>
        </dgm:presLayoutVars>
      </dgm:prSet>
      <dgm:spPr/>
    </dgm:pt>
    <dgm:pt modelId="{7B762F42-D209-43B8-AAC2-6DADADD531B5}" type="pres">
      <dgm:prSet presAssocID="{321C1EA9-3646-49D1-AB47-1534800C618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B92A8C0-4372-4161-A30E-3F18765DA0B1}" type="pres">
      <dgm:prSet presAssocID="{92DF5FA2-B5C5-4F88-9787-DD4D71D9C341}" presName="Name8" presStyleCnt="0"/>
      <dgm:spPr/>
    </dgm:pt>
    <dgm:pt modelId="{E9F66F98-BB6A-4151-B827-FEEF3B7E22D2}" type="pres">
      <dgm:prSet presAssocID="{92DF5FA2-B5C5-4F88-9787-DD4D71D9C341}" presName="level" presStyleLbl="node1" presStyleIdx="1" presStyleCnt="4">
        <dgm:presLayoutVars>
          <dgm:chMax val="1"/>
          <dgm:bulletEnabled val="1"/>
        </dgm:presLayoutVars>
      </dgm:prSet>
      <dgm:spPr/>
    </dgm:pt>
    <dgm:pt modelId="{24D05AAE-D40D-4511-BD38-A74E65CAA828}" type="pres">
      <dgm:prSet presAssocID="{92DF5FA2-B5C5-4F88-9787-DD4D71D9C34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07C8564-DD68-44E8-AACC-DCC372165E61}" type="pres">
      <dgm:prSet presAssocID="{8664FB99-B767-4D97-91EF-25A3DBA63938}" presName="Name8" presStyleCnt="0"/>
      <dgm:spPr/>
    </dgm:pt>
    <dgm:pt modelId="{C359F8C0-B433-4DBC-8390-71E6F3E9F059}" type="pres">
      <dgm:prSet presAssocID="{8664FB99-B767-4D97-91EF-25A3DBA63938}" presName="level" presStyleLbl="node1" presStyleIdx="2" presStyleCnt="4">
        <dgm:presLayoutVars>
          <dgm:chMax val="1"/>
          <dgm:bulletEnabled val="1"/>
        </dgm:presLayoutVars>
      </dgm:prSet>
      <dgm:spPr/>
    </dgm:pt>
    <dgm:pt modelId="{6FFC29B1-581C-4ADF-A676-9B1B622166D6}" type="pres">
      <dgm:prSet presAssocID="{8664FB99-B767-4D97-91EF-25A3DBA6393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45D1C22-262E-47C4-8994-8183C6857AD7}" type="pres">
      <dgm:prSet presAssocID="{5B0C4F04-4A92-4BB4-8711-983A4785D87E}" presName="Name8" presStyleCnt="0"/>
      <dgm:spPr/>
    </dgm:pt>
    <dgm:pt modelId="{AB5DF2B3-E795-4741-A80E-BF1E51C508E7}" type="pres">
      <dgm:prSet presAssocID="{5B0C4F04-4A92-4BB4-8711-983A4785D87E}" presName="level" presStyleLbl="node1" presStyleIdx="3" presStyleCnt="4">
        <dgm:presLayoutVars>
          <dgm:chMax val="1"/>
          <dgm:bulletEnabled val="1"/>
        </dgm:presLayoutVars>
      </dgm:prSet>
      <dgm:spPr/>
    </dgm:pt>
    <dgm:pt modelId="{FD43F0A2-B7A0-4DAD-967C-A5C51A2B4D26}" type="pres">
      <dgm:prSet presAssocID="{5B0C4F04-4A92-4BB4-8711-983A4785D87E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85CCD30C-F836-404E-B484-7473D1EE867C}" srcId="{5D374EDE-999F-4016-9ADF-70C956E68BEA}" destId="{92DF5FA2-B5C5-4F88-9787-DD4D71D9C341}" srcOrd="1" destOrd="0" parTransId="{10318877-0310-434C-BECC-FA96C722EA50}" sibTransId="{FF5AE930-55D1-4634-8430-69CB0B83E79E}"/>
    <dgm:cxn modelId="{2B5BC610-63F1-4DEE-A950-5871901AD34F}" type="presOf" srcId="{321C1EA9-3646-49D1-AB47-1534800C6186}" destId="{977DCA59-A087-46D3-83D9-E70EE503AE86}" srcOrd="0" destOrd="0" presId="urn:microsoft.com/office/officeart/2005/8/layout/pyramid1"/>
    <dgm:cxn modelId="{6DAAC51A-D1B8-4B27-84A7-0AC0C5AB74FA}" type="presOf" srcId="{5B0C4F04-4A92-4BB4-8711-983A4785D87E}" destId="{AB5DF2B3-E795-4741-A80E-BF1E51C508E7}" srcOrd="0" destOrd="0" presId="urn:microsoft.com/office/officeart/2005/8/layout/pyramid1"/>
    <dgm:cxn modelId="{61034C50-3A68-40D2-A029-543ECB69C582}" type="presOf" srcId="{8664FB99-B767-4D97-91EF-25A3DBA63938}" destId="{C359F8C0-B433-4DBC-8390-71E6F3E9F059}" srcOrd="0" destOrd="0" presId="urn:microsoft.com/office/officeart/2005/8/layout/pyramid1"/>
    <dgm:cxn modelId="{806A6779-69A0-4C1F-B987-4AC6FCDFF47A}" srcId="{5D374EDE-999F-4016-9ADF-70C956E68BEA}" destId="{5B0C4F04-4A92-4BB4-8711-983A4785D87E}" srcOrd="3" destOrd="0" parTransId="{9FD19811-2E96-4094-AAF5-DAA29FF9AEEB}" sibTransId="{67483DBA-CD27-406D-8700-93FAF9A3A6C9}"/>
    <dgm:cxn modelId="{DF03967E-EF46-4839-95E4-776AF0BEC8C9}" srcId="{5D374EDE-999F-4016-9ADF-70C956E68BEA}" destId="{321C1EA9-3646-49D1-AB47-1534800C6186}" srcOrd="0" destOrd="0" parTransId="{7288F073-645B-40A4-B948-1FA5E774C56A}" sibTransId="{29522447-B718-461A-9508-EB9730CA1737}"/>
    <dgm:cxn modelId="{4A3C707F-42E3-4DF8-99DF-0EB6BCB8A469}" srcId="{5D374EDE-999F-4016-9ADF-70C956E68BEA}" destId="{8664FB99-B767-4D97-91EF-25A3DBA63938}" srcOrd="2" destOrd="0" parTransId="{E87CD7DD-9AF3-4A27-B3EA-DCDD4132743B}" sibTransId="{CECD745E-1904-41A7-974E-E3AD9F3431B8}"/>
    <dgm:cxn modelId="{9FF7E4B3-E224-4120-BE88-C256A98732D1}" type="presOf" srcId="{5B0C4F04-4A92-4BB4-8711-983A4785D87E}" destId="{FD43F0A2-B7A0-4DAD-967C-A5C51A2B4D26}" srcOrd="1" destOrd="0" presId="urn:microsoft.com/office/officeart/2005/8/layout/pyramid1"/>
    <dgm:cxn modelId="{13BB85BE-3653-4AD4-8A22-5A596CCEC823}" type="presOf" srcId="{8664FB99-B767-4D97-91EF-25A3DBA63938}" destId="{6FFC29B1-581C-4ADF-A676-9B1B622166D6}" srcOrd="1" destOrd="0" presId="urn:microsoft.com/office/officeart/2005/8/layout/pyramid1"/>
    <dgm:cxn modelId="{6A8EBBCA-2E94-4D91-BC08-BEDC01AD6FD8}" type="presOf" srcId="{321C1EA9-3646-49D1-AB47-1534800C6186}" destId="{7B762F42-D209-43B8-AAC2-6DADADD531B5}" srcOrd="1" destOrd="0" presId="urn:microsoft.com/office/officeart/2005/8/layout/pyramid1"/>
    <dgm:cxn modelId="{2464F4D8-C7D5-4C59-A2D8-96FF1877DBB3}" type="presOf" srcId="{92DF5FA2-B5C5-4F88-9787-DD4D71D9C341}" destId="{E9F66F98-BB6A-4151-B827-FEEF3B7E22D2}" srcOrd="0" destOrd="0" presId="urn:microsoft.com/office/officeart/2005/8/layout/pyramid1"/>
    <dgm:cxn modelId="{57396FF4-FA92-42A0-9B21-9210C2938AF7}" type="presOf" srcId="{92DF5FA2-B5C5-4F88-9787-DD4D71D9C341}" destId="{24D05AAE-D40D-4511-BD38-A74E65CAA828}" srcOrd="1" destOrd="0" presId="urn:microsoft.com/office/officeart/2005/8/layout/pyramid1"/>
    <dgm:cxn modelId="{F7F79BF5-57EA-4A32-BE4A-F81E71BE4FF2}" type="presOf" srcId="{5D374EDE-999F-4016-9ADF-70C956E68BEA}" destId="{60C2977F-C079-4A00-AE49-724EDBCFE7E4}" srcOrd="0" destOrd="0" presId="urn:microsoft.com/office/officeart/2005/8/layout/pyramid1"/>
    <dgm:cxn modelId="{1A58606D-EDD0-4E96-B192-D78D3FFA2BF9}" type="presParOf" srcId="{60C2977F-C079-4A00-AE49-724EDBCFE7E4}" destId="{2C8CF233-995A-4B4D-9962-1B6991D76DBB}" srcOrd="0" destOrd="0" presId="urn:microsoft.com/office/officeart/2005/8/layout/pyramid1"/>
    <dgm:cxn modelId="{2B293F1A-4660-4917-BDE8-E1F44FB40984}" type="presParOf" srcId="{2C8CF233-995A-4B4D-9962-1B6991D76DBB}" destId="{977DCA59-A087-46D3-83D9-E70EE503AE86}" srcOrd="0" destOrd="0" presId="urn:microsoft.com/office/officeart/2005/8/layout/pyramid1"/>
    <dgm:cxn modelId="{0BBC1820-1C95-44B3-B2C6-6B71FC91B425}" type="presParOf" srcId="{2C8CF233-995A-4B4D-9962-1B6991D76DBB}" destId="{7B762F42-D209-43B8-AAC2-6DADADD531B5}" srcOrd="1" destOrd="0" presId="urn:microsoft.com/office/officeart/2005/8/layout/pyramid1"/>
    <dgm:cxn modelId="{50D8010E-C5B0-4314-AF44-3EF7665A3FD6}" type="presParOf" srcId="{60C2977F-C079-4A00-AE49-724EDBCFE7E4}" destId="{AB92A8C0-4372-4161-A30E-3F18765DA0B1}" srcOrd="1" destOrd="0" presId="urn:microsoft.com/office/officeart/2005/8/layout/pyramid1"/>
    <dgm:cxn modelId="{676D5D72-C7B2-4E13-8561-0A8593004BE4}" type="presParOf" srcId="{AB92A8C0-4372-4161-A30E-3F18765DA0B1}" destId="{E9F66F98-BB6A-4151-B827-FEEF3B7E22D2}" srcOrd="0" destOrd="0" presId="urn:microsoft.com/office/officeart/2005/8/layout/pyramid1"/>
    <dgm:cxn modelId="{B91368F4-5A9B-46EE-AAA7-1A9932901569}" type="presParOf" srcId="{AB92A8C0-4372-4161-A30E-3F18765DA0B1}" destId="{24D05AAE-D40D-4511-BD38-A74E65CAA828}" srcOrd="1" destOrd="0" presId="urn:microsoft.com/office/officeart/2005/8/layout/pyramid1"/>
    <dgm:cxn modelId="{D873DC71-F571-4C8D-83AE-F9099D840F3E}" type="presParOf" srcId="{60C2977F-C079-4A00-AE49-724EDBCFE7E4}" destId="{C07C8564-DD68-44E8-AACC-DCC372165E61}" srcOrd="2" destOrd="0" presId="urn:microsoft.com/office/officeart/2005/8/layout/pyramid1"/>
    <dgm:cxn modelId="{5F284BFD-3FAE-4633-BEB6-DEBF4D5DA136}" type="presParOf" srcId="{C07C8564-DD68-44E8-AACC-DCC372165E61}" destId="{C359F8C0-B433-4DBC-8390-71E6F3E9F059}" srcOrd="0" destOrd="0" presId="urn:microsoft.com/office/officeart/2005/8/layout/pyramid1"/>
    <dgm:cxn modelId="{2ECDF952-AF43-495F-9352-DAE32A44F966}" type="presParOf" srcId="{C07C8564-DD68-44E8-AACC-DCC372165E61}" destId="{6FFC29B1-581C-4ADF-A676-9B1B622166D6}" srcOrd="1" destOrd="0" presId="urn:microsoft.com/office/officeart/2005/8/layout/pyramid1"/>
    <dgm:cxn modelId="{74E06738-9AA2-4440-9742-DAA69B3FC5DD}" type="presParOf" srcId="{60C2977F-C079-4A00-AE49-724EDBCFE7E4}" destId="{645D1C22-262E-47C4-8994-8183C6857AD7}" srcOrd="3" destOrd="0" presId="urn:microsoft.com/office/officeart/2005/8/layout/pyramid1"/>
    <dgm:cxn modelId="{8A369E71-174D-409F-AEE2-9CCC18918E5C}" type="presParOf" srcId="{645D1C22-262E-47C4-8994-8183C6857AD7}" destId="{AB5DF2B3-E795-4741-A80E-BF1E51C508E7}" srcOrd="0" destOrd="0" presId="urn:microsoft.com/office/officeart/2005/8/layout/pyramid1"/>
    <dgm:cxn modelId="{1AF0BB4C-2D29-4290-AA8E-C39BC80FA8D5}" type="presParOf" srcId="{645D1C22-262E-47C4-8994-8183C6857AD7}" destId="{FD43F0A2-B7A0-4DAD-967C-A5C51A2B4D2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557BD-B78F-4970-9D26-7B787A5DE8F9}">
      <dsp:nvSpPr>
        <dsp:cNvPr id="0" name=""/>
        <dsp:cNvSpPr/>
      </dsp:nvSpPr>
      <dsp:spPr>
        <a:xfrm rot="5400000">
          <a:off x="3717446" y="-1247765"/>
          <a:ext cx="1280954" cy="4101575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100" kern="1200" dirty="0"/>
            <a:t>Forniscono energia al nostro corpo</a:t>
          </a:r>
        </a:p>
      </dsp:txBody>
      <dsp:txXfrm rot="-5400000">
        <a:off x="2307136" y="225076"/>
        <a:ext cx="4039044" cy="1155892"/>
      </dsp:txXfrm>
    </dsp:sp>
    <dsp:sp modelId="{322D6FF1-D329-4E16-BC35-7F9579ABD5E5}">
      <dsp:nvSpPr>
        <dsp:cNvPr id="0" name=""/>
        <dsp:cNvSpPr/>
      </dsp:nvSpPr>
      <dsp:spPr>
        <a:xfrm>
          <a:off x="0" y="2426"/>
          <a:ext cx="2307136" cy="160119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/>
            <a:t>Funzione energetica</a:t>
          </a:r>
        </a:p>
      </dsp:txBody>
      <dsp:txXfrm>
        <a:off x="78164" y="80590"/>
        <a:ext cx="2150808" cy="1444865"/>
      </dsp:txXfrm>
    </dsp:sp>
    <dsp:sp modelId="{5EEAF358-47E5-4B9B-A1EB-8408C20B636A}">
      <dsp:nvSpPr>
        <dsp:cNvPr id="0" name=""/>
        <dsp:cNvSpPr/>
      </dsp:nvSpPr>
      <dsp:spPr>
        <a:xfrm rot="5400000">
          <a:off x="3602643" y="406062"/>
          <a:ext cx="1280954" cy="4101575"/>
        </a:xfrm>
        <a:prstGeom prst="round2SameRect">
          <a:avLst/>
        </a:prstGeom>
        <a:solidFill>
          <a:schemeClr val="accent5">
            <a:tint val="40000"/>
            <a:alpha val="90000"/>
            <a:hueOff val="-7363770"/>
            <a:satOff val="-613"/>
            <a:lumOff val="-170"/>
            <a:alphaOff val="0"/>
          </a:schemeClr>
        </a:solidFill>
        <a:ln w="10795" cap="flat" cmpd="sng" algn="ctr">
          <a:solidFill>
            <a:schemeClr val="accent5">
              <a:tint val="40000"/>
              <a:alpha val="90000"/>
              <a:hueOff val="-7363770"/>
              <a:satOff val="-613"/>
              <a:lumOff val="-1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100" kern="1200" dirty="0"/>
            <a:t>Ci riforniscono di sostanze che vengono accumulate per essere usate in caso di necessità </a:t>
          </a:r>
        </a:p>
      </dsp:txBody>
      <dsp:txXfrm rot="-5400000">
        <a:off x="2192333" y="1878904"/>
        <a:ext cx="4039044" cy="1155892"/>
      </dsp:txXfrm>
    </dsp:sp>
    <dsp:sp modelId="{998E1274-0E91-4B37-B584-F4095CA52440}">
      <dsp:nvSpPr>
        <dsp:cNvPr id="0" name=""/>
        <dsp:cNvSpPr/>
      </dsp:nvSpPr>
      <dsp:spPr>
        <a:xfrm>
          <a:off x="0" y="1683679"/>
          <a:ext cx="2307136" cy="1601193"/>
        </a:xfrm>
        <a:prstGeom prst="roundRect">
          <a:avLst/>
        </a:prstGeom>
        <a:solidFill>
          <a:schemeClr val="accent5">
            <a:hueOff val="-7449664"/>
            <a:satOff val="2916"/>
            <a:lumOff val="-1471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/>
            <a:t>Funzione di riserva</a:t>
          </a:r>
        </a:p>
      </dsp:txBody>
      <dsp:txXfrm>
        <a:off x="78164" y="1761843"/>
        <a:ext cx="2150808" cy="1444865"/>
      </dsp:txXfrm>
    </dsp:sp>
    <dsp:sp modelId="{66B4EDC4-2C2D-445A-9130-42544B9F7D91}">
      <dsp:nvSpPr>
        <dsp:cNvPr id="0" name=""/>
        <dsp:cNvSpPr/>
      </dsp:nvSpPr>
      <dsp:spPr>
        <a:xfrm rot="5400000">
          <a:off x="3717446" y="2114741"/>
          <a:ext cx="1280954" cy="4101575"/>
        </a:xfrm>
        <a:prstGeom prst="round2SameRect">
          <a:avLst/>
        </a:prstGeom>
        <a:solidFill>
          <a:schemeClr val="accent5">
            <a:tint val="40000"/>
            <a:alpha val="90000"/>
            <a:hueOff val="-14727539"/>
            <a:satOff val="-1227"/>
            <a:lumOff val="-341"/>
            <a:alphaOff val="0"/>
          </a:schemeClr>
        </a:solidFill>
        <a:ln w="10795" cap="flat" cmpd="sng" algn="ctr">
          <a:solidFill>
            <a:schemeClr val="accent5">
              <a:tint val="40000"/>
              <a:alpha val="90000"/>
              <a:hueOff val="-14727539"/>
              <a:satOff val="-1227"/>
              <a:lumOff val="-3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100" kern="1200" dirty="0"/>
            <a:t>Apportano sostanze chimiche decisive a processi indispensabili alla vita</a:t>
          </a:r>
        </a:p>
      </dsp:txBody>
      <dsp:txXfrm rot="-5400000">
        <a:off x="2307136" y="3587583"/>
        <a:ext cx="4039044" cy="1155892"/>
      </dsp:txXfrm>
    </dsp:sp>
    <dsp:sp modelId="{02960C50-C6B7-4BAB-9EC5-CAD11FB54F2A}">
      <dsp:nvSpPr>
        <dsp:cNvPr id="0" name=""/>
        <dsp:cNvSpPr/>
      </dsp:nvSpPr>
      <dsp:spPr>
        <a:xfrm>
          <a:off x="0" y="3364932"/>
          <a:ext cx="2307136" cy="1601193"/>
        </a:xfrm>
        <a:prstGeom prst="roundRect">
          <a:avLst/>
        </a:prstGeom>
        <a:solidFill>
          <a:schemeClr val="accent5">
            <a:hueOff val="-14899329"/>
            <a:satOff val="5833"/>
            <a:lumOff val="-2942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/>
            <a:t>Funzione regolatrice</a:t>
          </a:r>
        </a:p>
      </dsp:txBody>
      <dsp:txXfrm>
        <a:off x="78164" y="3443096"/>
        <a:ext cx="2150808" cy="14448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96AA6-0788-47E7-8023-62500D9DDE7E}">
      <dsp:nvSpPr>
        <dsp:cNvPr id="0" name=""/>
        <dsp:cNvSpPr/>
      </dsp:nvSpPr>
      <dsp:spPr>
        <a:xfrm>
          <a:off x="577864" y="0"/>
          <a:ext cx="6549127" cy="4796860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75401F-B4BE-4ADA-8287-133978D2A232}">
      <dsp:nvSpPr>
        <dsp:cNvPr id="0" name=""/>
        <dsp:cNvSpPr/>
      </dsp:nvSpPr>
      <dsp:spPr>
        <a:xfrm>
          <a:off x="25483" y="1439058"/>
          <a:ext cx="2241497" cy="191874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u="sng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/>
              <a:ea typeface="+mn-ea"/>
              <a:cs typeface="+mn-cs"/>
            </a:rPr>
            <a:t>Mono-saccaridi</a:t>
          </a:r>
        </a:p>
        <a:p>
          <a:pPr marL="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b="1" i="1" u="none" kern="1200" dirty="0"/>
            <a:t>1 molecola</a:t>
          </a:r>
        </a:p>
        <a:p>
          <a:pPr marL="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kern="1200" dirty="0"/>
            <a:t>(glucosio) </a:t>
          </a:r>
        </a:p>
      </dsp:txBody>
      <dsp:txXfrm>
        <a:off x="119148" y="1532723"/>
        <a:ext cx="2054167" cy="1731414"/>
      </dsp:txXfrm>
    </dsp:sp>
    <dsp:sp modelId="{0EE5567A-3604-4D02-B61C-51EB989660A5}">
      <dsp:nvSpPr>
        <dsp:cNvPr id="0" name=""/>
        <dsp:cNvSpPr/>
      </dsp:nvSpPr>
      <dsp:spPr>
        <a:xfrm>
          <a:off x="2485562" y="1324748"/>
          <a:ext cx="2362695" cy="2147362"/>
        </a:xfrm>
        <a:prstGeom prst="roundRect">
          <a:avLst/>
        </a:prstGeom>
        <a:solidFill>
          <a:schemeClr val="accent5">
            <a:hueOff val="-7449664"/>
            <a:satOff val="2916"/>
            <a:lumOff val="-1471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u="sng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/>
              <a:ea typeface="+mn-ea"/>
              <a:cs typeface="+mn-cs"/>
            </a:rPr>
            <a:t>Di-saccaridi</a:t>
          </a:r>
        </a:p>
        <a:p>
          <a:pPr marL="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b="1" i="1" u="none" kern="1200">
              <a:latin typeface="Constantia"/>
              <a:ea typeface="+mn-ea"/>
              <a:cs typeface="+mn-cs"/>
            </a:rPr>
            <a:t>2 molecole </a:t>
          </a:r>
        </a:p>
        <a:p>
          <a:pPr marL="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kern="1200"/>
            <a:t>(saccarosio, lattosio…)</a:t>
          </a:r>
          <a:endParaRPr lang="it-IT" sz="2600" kern="1200" dirty="0"/>
        </a:p>
      </dsp:txBody>
      <dsp:txXfrm>
        <a:off x="2590388" y="1429574"/>
        <a:ext cx="2153043" cy="1937710"/>
      </dsp:txXfrm>
    </dsp:sp>
    <dsp:sp modelId="{BF1ED550-888C-430B-8FC1-B517B5F00A40}">
      <dsp:nvSpPr>
        <dsp:cNvPr id="0" name=""/>
        <dsp:cNvSpPr/>
      </dsp:nvSpPr>
      <dsp:spPr>
        <a:xfrm>
          <a:off x="5089411" y="1180727"/>
          <a:ext cx="2612533" cy="2435404"/>
        </a:xfrm>
        <a:prstGeom prst="roundRect">
          <a:avLst/>
        </a:prstGeom>
        <a:solidFill>
          <a:schemeClr val="accent5">
            <a:hueOff val="-14899329"/>
            <a:satOff val="5833"/>
            <a:lumOff val="-2942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u="sng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Poli-saccaridi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b="1" i="1" u="none" kern="1200" dirty="0">
              <a:latin typeface="Constantia"/>
              <a:ea typeface="+mn-ea"/>
              <a:cs typeface="+mn-cs"/>
            </a:rPr>
            <a:t>Tante molecole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kern="1200" dirty="0"/>
            <a:t>(amido)</a:t>
          </a:r>
        </a:p>
      </dsp:txBody>
      <dsp:txXfrm>
        <a:off x="5208298" y="1299614"/>
        <a:ext cx="2374759" cy="21976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2B58F1-1928-459B-B938-EB765B0E4372}">
      <dsp:nvSpPr>
        <dsp:cNvPr id="0" name=""/>
        <dsp:cNvSpPr/>
      </dsp:nvSpPr>
      <dsp:spPr>
        <a:xfrm rot="5400000">
          <a:off x="3664420" y="130526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6400" kern="1200" dirty="0"/>
        </a:p>
      </dsp:txBody>
      <dsp:txXfrm rot="-5400000">
        <a:off x="4067196" y="312929"/>
        <a:ext cx="1202553" cy="1382245"/>
      </dsp:txXfrm>
    </dsp:sp>
    <dsp:sp modelId="{D12923BA-6326-4B54-97DD-724D0A62DF6F}">
      <dsp:nvSpPr>
        <dsp:cNvPr id="0" name=""/>
        <dsp:cNvSpPr/>
      </dsp:nvSpPr>
      <dsp:spPr>
        <a:xfrm>
          <a:off x="5436485" y="401716"/>
          <a:ext cx="2241045" cy="1204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E777C1-E320-493F-87C4-0D038076191B}">
      <dsp:nvSpPr>
        <dsp:cNvPr id="0" name=""/>
        <dsp:cNvSpPr/>
      </dsp:nvSpPr>
      <dsp:spPr>
        <a:xfrm rot="5400000">
          <a:off x="1619077" y="130622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3600" kern="1200"/>
        </a:p>
      </dsp:txBody>
      <dsp:txXfrm rot="-5400000">
        <a:off x="2021853" y="313025"/>
        <a:ext cx="1202553" cy="1382245"/>
      </dsp:txXfrm>
    </dsp:sp>
    <dsp:sp modelId="{CECDB1F8-E841-4525-902B-6DFC01274253}">
      <dsp:nvSpPr>
        <dsp:cNvPr id="0" name=""/>
        <dsp:cNvSpPr/>
      </dsp:nvSpPr>
      <dsp:spPr>
        <a:xfrm rot="5400000">
          <a:off x="2558870" y="1835102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6400" kern="1200" dirty="0"/>
        </a:p>
      </dsp:txBody>
      <dsp:txXfrm rot="-5400000">
        <a:off x="2961646" y="2017505"/>
        <a:ext cx="1202553" cy="1382245"/>
      </dsp:txXfrm>
    </dsp:sp>
    <dsp:sp modelId="{4932722C-6BB8-495D-9C07-D88EFAA718B9}">
      <dsp:nvSpPr>
        <dsp:cNvPr id="0" name=""/>
        <dsp:cNvSpPr/>
      </dsp:nvSpPr>
      <dsp:spPr>
        <a:xfrm>
          <a:off x="448351" y="2106196"/>
          <a:ext cx="2168753" cy="1204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2F2A0C-C6C2-4A37-A15F-814C469F3159}">
      <dsp:nvSpPr>
        <dsp:cNvPr id="0" name=""/>
        <dsp:cNvSpPr/>
      </dsp:nvSpPr>
      <dsp:spPr>
        <a:xfrm rot="5400000">
          <a:off x="4445686" y="1835102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3600" kern="1200"/>
        </a:p>
      </dsp:txBody>
      <dsp:txXfrm rot="-5400000">
        <a:off x="4848462" y="2017505"/>
        <a:ext cx="1202553" cy="1382245"/>
      </dsp:txXfrm>
    </dsp:sp>
    <dsp:sp modelId="{4777499F-9881-47B8-83BE-AB08E06CF1CD}">
      <dsp:nvSpPr>
        <dsp:cNvPr id="0" name=""/>
        <dsp:cNvSpPr/>
      </dsp:nvSpPr>
      <dsp:spPr>
        <a:xfrm rot="5400000">
          <a:off x="3505893" y="3539581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6400" kern="1200" dirty="0"/>
        </a:p>
      </dsp:txBody>
      <dsp:txXfrm rot="-5400000">
        <a:off x="3908669" y="3721984"/>
        <a:ext cx="1202553" cy="1382245"/>
      </dsp:txXfrm>
    </dsp:sp>
    <dsp:sp modelId="{97EC9D11-12CD-4A0E-9910-538B78CFB271}">
      <dsp:nvSpPr>
        <dsp:cNvPr id="0" name=""/>
        <dsp:cNvSpPr/>
      </dsp:nvSpPr>
      <dsp:spPr>
        <a:xfrm>
          <a:off x="5436485" y="3810676"/>
          <a:ext cx="2241045" cy="1204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82749-50F4-45D1-AA04-4E709A38F2A9}">
      <dsp:nvSpPr>
        <dsp:cNvPr id="0" name=""/>
        <dsp:cNvSpPr/>
      </dsp:nvSpPr>
      <dsp:spPr>
        <a:xfrm rot="5400000">
          <a:off x="1654734" y="3497632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3600" kern="1200"/>
        </a:p>
      </dsp:txBody>
      <dsp:txXfrm rot="-5400000">
        <a:off x="2057510" y="3680035"/>
        <a:ext cx="1202553" cy="13822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7DCA59-A087-46D3-83D9-E70EE503AE86}">
      <dsp:nvSpPr>
        <dsp:cNvPr id="0" name=""/>
        <dsp:cNvSpPr/>
      </dsp:nvSpPr>
      <dsp:spPr>
        <a:xfrm>
          <a:off x="2268252" y="0"/>
          <a:ext cx="1512168" cy="1190922"/>
        </a:xfrm>
        <a:prstGeom prst="trapezoid">
          <a:avLst>
            <a:gd name="adj" fmla="val 63487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Grassi e Zuccheri aggiunti</a:t>
          </a:r>
        </a:p>
      </dsp:txBody>
      <dsp:txXfrm>
        <a:off x="2268252" y="0"/>
        <a:ext cx="1512168" cy="1190922"/>
      </dsp:txXfrm>
    </dsp:sp>
    <dsp:sp modelId="{E9F66F98-BB6A-4151-B827-FEEF3B7E22D2}">
      <dsp:nvSpPr>
        <dsp:cNvPr id="0" name=""/>
        <dsp:cNvSpPr/>
      </dsp:nvSpPr>
      <dsp:spPr>
        <a:xfrm>
          <a:off x="1512168" y="1190922"/>
          <a:ext cx="3024336" cy="1190922"/>
        </a:xfrm>
        <a:prstGeom prst="trapezoid">
          <a:avLst>
            <a:gd name="adj" fmla="val 63487"/>
          </a:avLst>
        </a:prstGeom>
        <a:solidFill>
          <a:schemeClr val="accent3">
            <a:shade val="80000"/>
            <a:hueOff val="-232453"/>
            <a:satOff val="2733"/>
            <a:lumOff val="10599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500" kern="1200" dirty="0"/>
        </a:p>
      </dsp:txBody>
      <dsp:txXfrm>
        <a:off x="2041427" y="1190922"/>
        <a:ext cx="1965818" cy="1190922"/>
      </dsp:txXfrm>
    </dsp:sp>
    <dsp:sp modelId="{C359F8C0-B433-4DBC-8390-71E6F3E9F059}">
      <dsp:nvSpPr>
        <dsp:cNvPr id="0" name=""/>
        <dsp:cNvSpPr/>
      </dsp:nvSpPr>
      <dsp:spPr>
        <a:xfrm>
          <a:off x="756084" y="2381844"/>
          <a:ext cx="4536504" cy="1190922"/>
        </a:xfrm>
        <a:prstGeom prst="trapezoid">
          <a:avLst>
            <a:gd name="adj" fmla="val 63487"/>
          </a:avLst>
        </a:prstGeom>
        <a:solidFill>
          <a:schemeClr val="accent3">
            <a:shade val="80000"/>
            <a:hueOff val="-464905"/>
            <a:satOff val="5467"/>
            <a:lumOff val="21198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Frutta e verdura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(fonti di vitamine e fibre importanti)</a:t>
          </a:r>
        </a:p>
      </dsp:txBody>
      <dsp:txXfrm>
        <a:off x="1549972" y="2381844"/>
        <a:ext cx="2948728" cy="1190922"/>
      </dsp:txXfrm>
    </dsp:sp>
    <dsp:sp modelId="{AB5DF2B3-E795-4741-A80E-BF1E51C508E7}">
      <dsp:nvSpPr>
        <dsp:cNvPr id="0" name=""/>
        <dsp:cNvSpPr/>
      </dsp:nvSpPr>
      <dsp:spPr>
        <a:xfrm>
          <a:off x="0" y="3572767"/>
          <a:ext cx="6048673" cy="1190922"/>
        </a:xfrm>
        <a:prstGeom prst="trapezoid">
          <a:avLst>
            <a:gd name="adj" fmla="val 63487"/>
          </a:avLst>
        </a:prstGeom>
        <a:solidFill>
          <a:schemeClr val="accent3">
            <a:shade val="80000"/>
            <a:hueOff val="-697358"/>
            <a:satOff val="8200"/>
            <a:lumOff val="31797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Cereali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(fonte di carboidrati, ma anche di proteine e fibre in minori quantità) </a:t>
          </a:r>
        </a:p>
      </dsp:txBody>
      <dsp:txXfrm>
        <a:off x="1058517" y="3572767"/>
        <a:ext cx="3931637" cy="11909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880575C-FC6A-4C1A-85CD-BB3FB2128481}" type="datetime1">
              <a:rPr lang="it-IT" smtClean="0"/>
              <a:t>13/03/2024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E322BB-75AD-4A1E-9661-2724167329F0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12705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612DE50-DFFF-46D6-B666-3F822CA36530}" type="datetime1">
              <a:rPr lang="it-IT" noProof="0" smtClean="0"/>
              <a:t>13/03/2024</a:t>
            </a:fld>
            <a:endParaRPr lang="it-IT" noProof="0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045B7DE-1198-4F2F-B574-CA8CAE341642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8823124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0325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quadrati"/>
          <p:cNvGrpSpPr/>
          <p:nvPr/>
        </p:nvGrpSpPr>
        <p:grpSpPr>
          <a:xfrm>
            <a:off x="0" y="1135743"/>
            <a:ext cx="1622332" cy="799981"/>
            <a:chOff x="0" y="452558"/>
            <a:chExt cx="914400" cy="524182"/>
          </a:xfrm>
        </p:grpSpPr>
        <p:sp>
          <p:nvSpPr>
            <p:cNvPr id="8" name="Rettangolo arrotondato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9" name="Rettangolo arrotondato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10" name="Rettangolo con angoli arrotondati sullo stesso lato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</p:grp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28324" y="362396"/>
            <a:ext cx="9141619" cy="1676400"/>
          </a:xfrm>
        </p:spPr>
        <p:txBody>
          <a:bodyPr rtlCol="0"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324" y="2089595"/>
            <a:ext cx="9141619" cy="886344"/>
          </a:xfrm>
        </p:spPr>
        <p:txBody>
          <a:bodyPr rtlCol="0">
            <a:norm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3FED870-546A-472D-A04D-98969BC9DC28}" type="datetime1">
              <a:rPr lang="it-IT" noProof="0" smtClean="0"/>
              <a:t>13/03/2024</a:t>
            </a:fld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88751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749C347-B358-4A73-99F0-C89CEB8B8862}" type="datetime1">
              <a:rPr lang="it-IT" noProof="0" smtClean="0"/>
              <a:t>13/03/2024</a:t>
            </a:fld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3515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quadrati"/>
          <p:cNvGrpSpPr/>
          <p:nvPr/>
        </p:nvGrpSpPr>
        <p:grpSpPr>
          <a:xfrm>
            <a:off x="0" y="3124415"/>
            <a:ext cx="1622332" cy="805061"/>
            <a:chOff x="0" y="2343311"/>
            <a:chExt cx="1217066" cy="603796"/>
          </a:xfrm>
        </p:grpSpPr>
        <p:sp>
          <p:nvSpPr>
            <p:cNvPr id="8" name="Rettangolo arrotondato 7"/>
            <p:cNvSpPr/>
            <p:nvPr/>
          </p:nvSpPr>
          <p:spPr>
            <a:xfrm>
              <a:off x="787514" y="2347123"/>
              <a:ext cx="429552" cy="59998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9" name="Rettangolo arrotondato 8"/>
            <p:cNvSpPr/>
            <p:nvPr/>
          </p:nvSpPr>
          <p:spPr>
            <a:xfrm>
              <a:off x="286370" y="2347123"/>
              <a:ext cx="429552" cy="5999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10" name="Rettangolo con angoli arrotondati sullo stesso lato 9"/>
            <p:cNvSpPr/>
            <p:nvPr/>
          </p:nvSpPr>
          <p:spPr>
            <a:xfrm rot="5400000">
              <a:off x="-192604" y="2535915"/>
              <a:ext cx="599986" cy="214778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</p:grpSp>
      <p:grpSp>
        <p:nvGrpSpPr>
          <p:cNvPr id="19" name="grafico inferiore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0" name="Figura a mano libera 19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21" name="Rettangolo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it-IT" noProof="0" dirty="0"/>
            </a:p>
          </p:txBody>
        </p:sp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28324" y="1932518"/>
            <a:ext cx="9141619" cy="2105367"/>
          </a:xfrm>
        </p:spPr>
        <p:txBody>
          <a:bodyPr rtlCol="0" anchor="b">
            <a:normAutofit/>
          </a:bodyPr>
          <a:lstStyle>
            <a:lvl1pPr algn="l">
              <a:defRPr sz="6000" b="0" cap="none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828324" y="4084264"/>
            <a:ext cx="9141619" cy="933297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F2A39B-3D21-4F66-9A97-EA38F3E141A7}" type="datetime1">
              <a:rPr lang="it-IT" noProof="0" smtClean="0"/>
              <a:t>13/03/2024</a:t>
            </a:fld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43569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2" y="152400"/>
            <a:ext cx="9751060" cy="129540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141412" y="1600200"/>
            <a:ext cx="4875530" cy="45720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4412" y="1600200"/>
            <a:ext cx="4875530" cy="45720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E7BF80-B695-4885-BD27-15D64F6D7300}" type="datetime1">
              <a:rPr lang="it-IT" noProof="0" smtClean="0"/>
              <a:t>13/03/2024</a:t>
            </a:fld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29779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2" y="152400"/>
            <a:ext cx="9751060" cy="12954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141412" y="1524000"/>
            <a:ext cx="4875530" cy="816429"/>
          </a:xfrm>
        </p:spPr>
        <p:txBody>
          <a:bodyPr rtlCol="0" anchor="ctr">
            <a:norm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41412" y="2413000"/>
            <a:ext cx="4875530" cy="3759199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094412" y="1524000"/>
            <a:ext cx="4875530" cy="816429"/>
          </a:xfrm>
        </p:spPr>
        <p:txBody>
          <a:bodyPr rtlCol="0" anchor="ctr">
            <a:norm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094412" y="2413000"/>
            <a:ext cx="4875530" cy="3759199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6B723B-CC77-4D81-BB82-5C7E96D57373}" type="datetime1">
              <a:rPr lang="it-IT" noProof="0" smtClean="0"/>
              <a:t>13/03/2024</a:t>
            </a:fld>
            <a:endParaRPr lang="it-IT" noProof="0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8703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9433AB-D0A1-4153-ADDD-AD38D6A387E3}" type="datetime1">
              <a:rPr lang="it-IT" noProof="0" smtClean="0"/>
              <a:t>13/03/2024</a:t>
            </a:fld>
            <a:endParaRPr lang="it-IT" noProof="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9690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fico inferiore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9" name="Figura a mano libera 8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dirty="0"/>
            </a:p>
          </p:txBody>
        </p:sp>
        <p:sp>
          <p:nvSpPr>
            <p:cNvPr id="10" name="Rettangolo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it-IT" dirty="0"/>
            </a:p>
          </p:txBody>
        </p:sp>
      </p:grp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0DDEBA-4C3A-4CCF-95F2-8D5AEEA8194C}" type="datetime1">
              <a:rPr lang="it-IT" smtClean="0"/>
              <a:t>13/03/2024</a:t>
            </a:fld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2539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875530" y="1600200"/>
            <a:ext cx="6094413" cy="45720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218883" y="1600202"/>
            <a:ext cx="3453500" cy="4571999"/>
          </a:xfrm>
        </p:spPr>
        <p:txBody>
          <a:bodyPr rtlCol="0"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131F91-584F-4D75-BB82-5D792F0E78FA}" type="datetime1">
              <a:rPr lang="it-IT" noProof="0" smtClean="0"/>
              <a:t>13/03/2024</a:t>
            </a:fld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8396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immagine 2" descr="Segnaposto vuoto per aggiungere un'immagine. Fare clic sul segnaposto e selezionare l'immagine che si vuole aggiungere"/>
          <p:cNvSpPr>
            <a:spLocks noGrp="1"/>
          </p:cNvSpPr>
          <p:nvPr>
            <p:ph type="pic" idx="1"/>
          </p:nvPr>
        </p:nvSpPr>
        <p:spPr>
          <a:xfrm>
            <a:off x="1218887" y="1600200"/>
            <a:ext cx="6703850" cy="3657600"/>
          </a:xfrm>
          <a:prstGeom prst="roundRect">
            <a:avLst>
              <a:gd name="adj" fmla="val 3098"/>
            </a:avLst>
          </a:prstGeom>
        </p:spPr>
        <p:txBody>
          <a:bodyPr rtlCol="0">
            <a:normAutofit/>
          </a:bodyPr>
          <a:lstStyle>
            <a:lvl1pPr marL="0" indent="0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125883" y="1600200"/>
            <a:ext cx="2844059" cy="3759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F0173C-44E7-46AF-8444-AB04D0121E99}" type="datetime1">
              <a:rPr lang="it-IT" noProof="0" smtClean="0"/>
              <a:t>13/03/2024</a:t>
            </a:fld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44298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82E3FD-F498-4AD7-BAA1-0B3A13DF9DD3}" type="datetime1">
              <a:rPr lang="it-IT" noProof="0" smtClean="0"/>
              <a:t>13/03/2024</a:t>
            </a:fld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6408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quadrati"/>
          <p:cNvGrpSpPr/>
          <p:nvPr/>
        </p:nvGrpSpPr>
        <p:grpSpPr>
          <a:xfrm rot="5400000">
            <a:off x="9583007" y="233864"/>
            <a:ext cx="1063300" cy="524046"/>
            <a:chOff x="0" y="452558"/>
            <a:chExt cx="914400" cy="524182"/>
          </a:xfrm>
        </p:grpSpPr>
        <p:sp>
          <p:nvSpPr>
            <p:cNvPr id="8" name="Rettangolo arrotondato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9" name="Rettangolo arrotondato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10" name="Rettangolo con angoli arrotondati sullo stesso lato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</p:grpSp>
      <p:grpSp>
        <p:nvGrpSpPr>
          <p:cNvPr id="15" name="grafico inferiore"/>
          <p:cNvGrpSpPr/>
          <p:nvPr/>
        </p:nvGrpSpPr>
        <p:grpSpPr>
          <a:xfrm>
            <a:off x="0" y="5395517"/>
            <a:ext cx="12188825" cy="1462483"/>
            <a:chOff x="0" y="4046638"/>
            <a:chExt cx="9144000" cy="1096862"/>
          </a:xfrm>
        </p:grpSpPr>
        <p:sp>
          <p:nvSpPr>
            <p:cNvPr id="16" name="Figura a mano libera 15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17" name="Rettangolo 72"/>
            <p:cNvSpPr/>
            <p:nvPr/>
          </p:nvSpPr>
          <p:spPr bwMode="ltGray">
            <a:xfrm rot="5400000">
              <a:off x="4023569" y="23069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it-IT" noProof="0" dirty="0"/>
            </a:p>
          </p:txBody>
        </p:sp>
      </p:grp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751060" y="1150514"/>
            <a:ext cx="1828324" cy="502168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218882" y="1150514"/>
            <a:ext cx="8227457" cy="5021685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9FF211-9975-4C8B-AB4C-5C287DC03699}" type="datetime1">
              <a:rPr lang="it-IT" noProof="0" smtClean="0"/>
              <a:t>13/03/2024</a:t>
            </a:fld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C99D79-8A4B-4031-B1E0-AF26F8EDF2B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8164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fico inferiore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1" name="Figura a mano libera 20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18" name="Rettangolo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it-IT" noProof="0" dirty="0"/>
            </a:p>
          </p:txBody>
        </p:sp>
      </p:grpSp>
      <p:grpSp>
        <p:nvGrpSpPr>
          <p:cNvPr id="7" name="quadrati"/>
          <p:cNvGrpSpPr/>
          <p:nvPr/>
        </p:nvGrpSpPr>
        <p:grpSpPr>
          <a:xfrm>
            <a:off x="1" y="800551"/>
            <a:ext cx="1063023" cy="524183"/>
            <a:chOff x="0" y="452558"/>
            <a:chExt cx="914400" cy="524182"/>
          </a:xfrm>
        </p:grpSpPr>
        <p:sp>
          <p:nvSpPr>
            <p:cNvPr id="8" name="Rettangolo arrotondato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9" name="Rettangolo arrotondato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  <p:sp>
          <p:nvSpPr>
            <p:cNvPr id="10" name="Rettangolo con angoli arrotondati sullo stesso lato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 dirty="0"/>
            </a:p>
          </p:txBody>
        </p:sp>
      </p:grp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8883" y="1600200"/>
            <a:ext cx="9751060" cy="45720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218883" y="6448425"/>
            <a:ext cx="8288401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9547913" y="6448425"/>
            <a:ext cx="1422030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DFBA61E7-D34C-4A6F-8ECA-42FA2B8DD4F6}" type="datetime1">
              <a:rPr lang="it-IT" noProof="0" smtClean="0"/>
              <a:t>13/03/2024</a:t>
            </a:fld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1071516" y="6448425"/>
            <a:ext cx="812588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34C99D79-8A4B-4031-B1E0-AF26F8EDF2B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8268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55772" indent="-304747" algn="l" defTabSz="1218987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67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8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088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87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0108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619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129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67A3F32F-CF1B-4DA6-9030-236414F3C678}"/>
              </a:ext>
            </a:extLst>
          </p:cNvPr>
          <p:cNvSpPr/>
          <p:nvPr/>
        </p:nvSpPr>
        <p:spPr>
          <a:xfrm>
            <a:off x="1845940" y="692696"/>
            <a:ext cx="9433048" cy="2376264"/>
          </a:xfrm>
          <a:prstGeom prst="roundRect">
            <a:avLst/>
          </a:prstGeom>
          <a:solidFill>
            <a:schemeClr val="lt1">
              <a:alpha val="84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800" dirty="0">
                <a:solidFill>
                  <a:srgbClr val="89C01C">
                    <a:lumMod val="75000"/>
                  </a:srgbClr>
                </a:solidFill>
              </a:rPr>
              <a:t>Schema per scienze e tecnologia</a:t>
            </a:r>
          </a:p>
          <a:p>
            <a:r>
              <a:rPr lang="it-IT" sz="6000" dirty="0">
                <a:solidFill>
                  <a:srgbClr val="000000"/>
                </a:solidFill>
                <a:ea typeface="+mj-ea"/>
                <a:cs typeface="+mj-cs"/>
              </a:rPr>
              <a:t>Educazione Alimentare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6F7443D-7A06-4D98-BAEF-913275C02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732" y="4005064"/>
            <a:ext cx="2497459" cy="2497459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A5F19C4-A39C-4B52-A000-5AC45C1BA22E}"/>
              </a:ext>
            </a:extLst>
          </p:cNvPr>
          <p:cNvSpPr txBox="1"/>
          <p:nvPr/>
        </p:nvSpPr>
        <p:spPr>
          <a:xfrm>
            <a:off x="8102152" y="5703639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280183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8D456B-1F31-42A1-A66A-37555BE5F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Alimenti e i Principi Nutritivi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DC7E99-11E0-4474-994C-B823DBC8B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Ognuno di noi ogni giorno, per poter sopravvivere e svolgere tutte le sue attività quotidiane, deve usufruire di un </a:t>
            </a:r>
            <a:r>
              <a:rPr lang="it-IT" b="1" dirty="0"/>
              <a:t>alimentazione</a:t>
            </a:r>
            <a:r>
              <a:rPr lang="it-IT" dirty="0"/>
              <a:t> completa, sana ed equilibrata: ogni giorno quindi, </a:t>
            </a:r>
            <a:r>
              <a:rPr lang="it-IT" b="1" dirty="0"/>
              <a:t>deve introdurre nel corpo una corretta </a:t>
            </a:r>
            <a:r>
              <a:rPr lang="it-IT" dirty="0"/>
              <a:t>e variata quantità di </a:t>
            </a:r>
            <a:r>
              <a:rPr lang="it-IT" b="1" dirty="0"/>
              <a:t>cibo</a:t>
            </a:r>
            <a:r>
              <a:rPr lang="it-IT" dirty="0"/>
              <a:t>, che verrà poi scomposto e assimilato in energia e nei diversi </a:t>
            </a:r>
            <a:r>
              <a:rPr lang="it-IT" b="1" dirty="0"/>
              <a:t>principi nutritivi </a:t>
            </a:r>
            <a:r>
              <a:rPr lang="it-IT" dirty="0"/>
              <a:t>(organici o inorganici).</a:t>
            </a:r>
          </a:p>
        </p:txBody>
      </p:sp>
    </p:spTree>
    <p:extLst>
      <p:ext uri="{BB962C8B-B14F-4D97-AF65-F5344CB8AC3E}">
        <p14:creationId xmlns:p14="http://schemas.microsoft.com/office/powerpoint/2010/main" val="107101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C66354-2FD0-4A44-823C-1BEEB958E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funzioni degli alimenti: </a:t>
            </a:r>
            <a:r>
              <a:rPr lang="it-IT" sz="2800" dirty="0"/>
              <a:t>Gli alimenti con…</a:t>
            </a:r>
            <a:r>
              <a:rPr lang="it-IT" dirty="0"/>
              <a:t> 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717D615E-E770-444F-AE72-5852B92CC0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1909793"/>
              </p:ext>
            </p:extLst>
          </p:nvPr>
        </p:nvGraphicFramePr>
        <p:xfrm>
          <a:off x="261764" y="1556792"/>
          <a:ext cx="640871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uppo 4">
            <a:extLst>
              <a:ext uri="{FF2B5EF4-FFF2-40B4-BE49-F238E27FC236}">
                <a16:creationId xmlns:a16="http://schemas.microsoft.com/office/drawing/2014/main" id="{D3AC77ED-3ED6-42C9-B701-F54BD7CAD01F}"/>
              </a:ext>
            </a:extLst>
          </p:cNvPr>
          <p:cNvGrpSpPr/>
          <p:nvPr/>
        </p:nvGrpSpPr>
        <p:grpSpPr>
          <a:xfrm>
            <a:off x="9342972" y="1769172"/>
            <a:ext cx="2728104" cy="1370630"/>
            <a:chOff x="3510152" y="3243709"/>
            <a:chExt cx="6240272" cy="1178718"/>
          </a:xfrm>
        </p:grpSpPr>
        <p:sp>
          <p:nvSpPr>
            <p:cNvPr id="6" name="Rettangolo con angoli in alto arrotondati 5">
              <a:extLst>
                <a:ext uri="{FF2B5EF4-FFF2-40B4-BE49-F238E27FC236}">
                  <a16:creationId xmlns:a16="http://schemas.microsoft.com/office/drawing/2014/main" id="{F0211F91-C187-4465-82A2-C34A5EC1C2F6}"/>
                </a:ext>
              </a:extLst>
            </p:cNvPr>
            <p:cNvSpPr/>
            <p:nvPr/>
          </p:nvSpPr>
          <p:spPr>
            <a:xfrm rot="5400000">
              <a:off x="6040929" y="712932"/>
              <a:ext cx="1178718" cy="6240272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F163E916-AC7C-4A15-A938-826D6FE2D96B}"/>
                </a:ext>
              </a:extLst>
            </p:cNvPr>
            <p:cNvSpPr txBox="1"/>
            <p:nvPr/>
          </p:nvSpPr>
          <p:spPr>
            <a:xfrm>
              <a:off x="3510152" y="3301249"/>
              <a:ext cx="6182732" cy="10636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7630" tIns="43815" rIns="87630" bIns="43815" numCol="1" spcCol="1270" anchor="ctr" anchorCtr="0">
              <a:noAutofit/>
            </a:bodyPr>
            <a:lstStyle/>
            <a:p>
              <a:pPr marL="228600" lvl="1" indent="-22860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it-IT" sz="2300" kern="1200" dirty="0"/>
                <a:t>Ci difendono dalle infezioni </a:t>
              </a:r>
            </a:p>
          </p:txBody>
        </p: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A15953A3-709F-4FB5-B740-96EBB65316A8}"/>
              </a:ext>
            </a:extLst>
          </p:cNvPr>
          <p:cNvGrpSpPr/>
          <p:nvPr/>
        </p:nvGrpSpPr>
        <p:grpSpPr>
          <a:xfrm>
            <a:off x="6382444" y="1505340"/>
            <a:ext cx="3600278" cy="1609319"/>
            <a:chOff x="-967257" y="2612392"/>
            <a:chExt cx="7325436" cy="2797171"/>
          </a:xfrm>
        </p:grpSpPr>
        <p:sp>
          <p:nvSpPr>
            <p:cNvPr id="13" name="Rettangolo con angoli arrotondati 12">
              <a:extLst>
                <a:ext uri="{FF2B5EF4-FFF2-40B4-BE49-F238E27FC236}">
                  <a16:creationId xmlns:a16="http://schemas.microsoft.com/office/drawing/2014/main" id="{767B5880-EA55-4F9E-94A8-FDD35BF2F6E6}"/>
                </a:ext>
              </a:extLst>
            </p:cNvPr>
            <p:cNvSpPr/>
            <p:nvPr/>
          </p:nvSpPr>
          <p:spPr>
            <a:xfrm>
              <a:off x="368053" y="2656093"/>
              <a:ext cx="4688435" cy="27534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8014F057-ABDE-434A-B8C6-43D6397B9750}"/>
                </a:ext>
              </a:extLst>
            </p:cNvPr>
            <p:cNvSpPr txBox="1"/>
            <p:nvPr/>
          </p:nvSpPr>
          <p:spPr>
            <a:xfrm>
              <a:off x="-967257" y="2612392"/>
              <a:ext cx="7325436" cy="26757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0" tIns="91440" rIns="182880" bIns="91440" numCol="1" spcCol="1270" anchor="ctr" anchorCtr="0">
              <a:noAutofit/>
            </a:bodyPr>
            <a:lstStyle/>
            <a:p>
              <a:pPr marL="0" lvl="0" indent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3100" kern="1200" dirty="0"/>
                <a:t>Funzione protettiva</a:t>
              </a:r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425F2A7A-E5D1-4BEE-A7A5-F9E34010461E}"/>
              </a:ext>
            </a:extLst>
          </p:cNvPr>
          <p:cNvGrpSpPr/>
          <p:nvPr/>
        </p:nvGrpSpPr>
        <p:grpSpPr>
          <a:xfrm>
            <a:off x="9342972" y="4041068"/>
            <a:ext cx="2584089" cy="1980220"/>
            <a:chOff x="3510152" y="3243709"/>
            <a:chExt cx="6240272" cy="1178718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6" name="Rettangolo con angoli in alto arrotondati 15">
              <a:extLst>
                <a:ext uri="{FF2B5EF4-FFF2-40B4-BE49-F238E27FC236}">
                  <a16:creationId xmlns:a16="http://schemas.microsoft.com/office/drawing/2014/main" id="{9980AC64-6478-45BD-A5FE-785701A586C3}"/>
                </a:ext>
              </a:extLst>
            </p:cNvPr>
            <p:cNvSpPr/>
            <p:nvPr/>
          </p:nvSpPr>
          <p:spPr>
            <a:xfrm rot="5400000">
              <a:off x="6040929" y="712932"/>
              <a:ext cx="1178718" cy="6240272"/>
            </a:xfrm>
            <a:prstGeom prst="round2SameRect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9E8A1D6E-081F-4B52-AD3F-F6643EF0628D}"/>
                </a:ext>
              </a:extLst>
            </p:cNvPr>
            <p:cNvSpPr txBox="1"/>
            <p:nvPr/>
          </p:nvSpPr>
          <p:spPr>
            <a:xfrm>
              <a:off x="3510152" y="3301249"/>
              <a:ext cx="6182732" cy="10636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7630" tIns="43815" rIns="87630" bIns="43815" numCol="1" spcCol="1270" anchor="ctr" anchorCtr="0">
              <a:noAutofit/>
            </a:bodyPr>
            <a:lstStyle/>
            <a:p>
              <a:pPr marL="228600" lvl="1" indent="-22860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it-IT" sz="2300" kern="1200" dirty="0"/>
                <a:t>Apportano sostanze utili al mantenimento, alla crescita e alla formazione dei tessuti del nostro corpo</a:t>
              </a:r>
            </a:p>
          </p:txBody>
        </p:sp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40471EF0-6F78-4581-B7B5-3A6678038A29}"/>
              </a:ext>
            </a:extLst>
          </p:cNvPr>
          <p:cNvGrpSpPr/>
          <p:nvPr/>
        </p:nvGrpSpPr>
        <p:grpSpPr>
          <a:xfrm>
            <a:off x="7038716" y="3817464"/>
            <a:ext cx="2304255" cy="1727642"/>
            <a:chOff x="-558562" y="2589477"/>
            <a:chExt cx="6593116" cy="3002829"/>
          </a:xfrm>
          <a:solidFill>
            <a:schemeClr val="accent2"/>
          </a:solidFill>
        </p:grpSpPr>
        <p:sp>
          <p:nvSpPr>
            <p:cNvPr id="19" name="Rettangolo con angoli arrotondati 18">
              <a:extLst>
                <a:ext uri="{FF2B5EF4-FFF2-40B4-BE49-F238E27FC236}">
                  <a16:creationId xmlns:a16="http://schemas.microsoft.com/office/drawing/2014/main" id="{6F183742-0BB2-405A-9976-D52F317C7AD9}"/>
                </a:ext>
              </a:extLst>
            </p:cNvPr>
            <p:cNvSpPr/>
            <p:nvPr/>
          </p:nvSpPr>
          <p:spPr>
            <a:xfrm>
              <a:off x="368053" y="2656093"/>
              <a:ext cx="4688435" cy="275347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9B9FB948-C17D-4A67-A5A7-BA151BCC9C07}"/>
                </a:ext>
              </a:extLst>
            </p:cNvPr>
            <p:cNvSpPr txBox="1"/>
            <p:nvPr/>
          </p:nvSpPr>
          <p:spPr>
            <a:xfrm>
              <a:off x="-558562" y="2589477"/>
              <a:ext cx="6593116" cy="300282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0" tIns="91440" rIns="182880" bIns="91440" numCol="1" spcCol="1270" anchor="ctr" anchorCtr="0">
              <a:noAutofit/>
            </a:bodyPr>
            <a:lstStyle/>
            <a:p>
              <a:pPr marL="0" lvl="0" indent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3100" kern="1200" dirty="0"/>
                <a:t>Funzione plastica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335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46EDAB-73DF-40E3-B978-38C98E3C5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447800"/>
          </a:xfrm>
        </p:spPr>
        <p:txBody>
          <a:bodyPr/>
          <a:lstStyle/>
          <a:p>
            <a:r>
              <a:rPr lang="it-IT" dirty="0"/>
              <a:t>I principi nutrivi organici: GLUCIDI o CARBOIDRATI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7F3166-22F0-4AB2-8D0C-398718786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12630"/>
            <a:ext cx="3990420" cy="4572000"/>
          </a:xfrm>
        </p:spPr>
        <p:txBody>
          <a:bodyPr/>
          <a:lstStyle/>
          <a:p>
            <a:r>
              <a:rPr lang="it-IT" dirty="0"/>
              <a:t>Hanno una funzione energetica di pronto utilizzo, molto diffusi nei prodotti vegetali.</a:t>
            </a:r>
          </a:p>
          <a:p>
            <a:r>
              <a:rPr lang="it-IT" dirty="0"/>
              <a:t>Possono essere di diverso tipo:</a:t>
            </a:r>
          </a:p>
          <a:p>
            <a:endParaRPr lang="it-IT" dirty="0"/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4736462F-922F-42A7-BECB-65A27C8DFE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3930133"/>
              </p:ext>
            </p:extLst>
          </p:nvPr>
        </p:nvGraphicFramePr>
        <p:xfrm>
          <a:off x="4150196" y="1600200"/>
          <a:ext cx="7704856" cy="4796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881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02736D-801B-4C5A-AC26-15436CBD0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548408"/>
          </a:xfrm>
        </p:spPr>
        <p:txBody>
          <a:bodyPr/>
          <a:lstStyle/>
          <a:p>
            <a:r>
              <a:rPr lang="it-IT" dirty="0"/>
              <a:t>I principi nutritivi organici: PROTEINE e GRASSI o LIPIDI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518DAD-A280-438A-A661-6F912E906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949" y="1772816"/>
            <a:ext cx="9751060" cy="4572000"/>
          </a:xfrm>
        </p:spPr>
        <p:txBody>
          <a:bodyPr/>
          <a:lstStyle/>
          <a:p>
            <a:r>
              <a:rPr lang="it-IT" dirty="0"/>
              <a:t>I </a:t>
            </a:r>
            <a:r>
              <a:rPr lang="it-IT" b="1" dirty="0"/>
              <a:t>lipidi</a:t>
            </a:r>
            <a:r>
              <a:rPr lang="it-IT" dirty="0"/>
              <a:t> hanno una funzione energetica di </a:t>
            </a:r>
            <a:r>
              <a:rPr lang="it-IT" b="1" dirty="0"/>
              <a:t>riserva</a:t>
            </a:r>
            <a:r>
              <a:rPr lang="it-IT" dirty="0"/>
              <a:t> e possono essere: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dirty="0"/>
              <a:t> </a:t>
            </a:r>
            <a:r>
              <a:rPr lang="it-IT" b="1" dirty="0"/>
              <a:t>Vegetali: olio </a:t>
            </a:r>
            <a:r>
              <a:rPr lang="it-IT" dirty="0"/>
              <a:t>di oliva o di semi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b="1" dirty="0"/>
              <a:t>Animali:</a:t>
            </a:r>
            <a:r>
              <a:rPr lang="it-IT" dirty="0"/>
              <a:t> burro, strutto e grasso delle carni</a:t>
            </a:r>
          </a:p>
          <a:p>
            <a:pPr>
              <a:buFont typeface="Wingdings" panose="05000000000000000000" pitchFamily="2" charset="2"/>
              <a:buChar char="ü"/>
            </a:pPr>
            <a:endParaRPr lang="it-IT" dirty="0"/>
          </a:p>
          <a:p>
            <a:r>
              <a:rPr lang="it-IT" dirty="0"/>
              <a:t>Le proteine (</a:t>
            </a:r>
            <a:r>
              <a:rPr lang="it-IT" b="1" dirty="0"/>
              <a:t>protidi)</a:t>
            </a:r>
            <a:r>
              <a:rPr lang="it-IT" dirty="0"/>
              <a:t> sono composte da catene molecolari di </a:t>
            </a:r>
            <a:r>
              <a:rPr lang="it-IT" b="1" dirty="0"/>
              <a:t>aminoacidi</a:t>
            </a:r>
            <a:r>
              <a:rPr lang="it-IT" dirty="0"/>
              <a:t> con funzione principalmente </a:t>
            </a:r>
            <a:r>
              <a:rPr lang="it-IT" b="1" dirty="0"/>
              <a:t>plastica</a:t>
            </a:r>
            <a:r>
              <a:rPr lang="it-IT" dirty="0"/>
              <a:t>, ma anche energetica e protettiva. Possono essere animali (</a:t>
            </a:r>
            <a:r>
              <a:rPr lang="it-IT" b="1" dirty="0"/>
              <a:t>nobili</a:t>
            </a:r>
            <a:r>
              <a:rPr lang="it-IT" dirty="0"/>
              <a:t>: carne, pesce, uova…) o vegetali (legumi)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9586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F638B8-F497-46F6-8F7D-006CA924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2" y="432490"/>
            <a:ext cx="9751060" cy="740575"/>
          </a:xfrm>
        </p:spPr>
        <p:txBody>
          <a:bodyPr/>
          <a:lstStyle/>
          <a:p>
            <a:r>
              <a:rPr lang="it-IT" dirty="0"/>
              <a:t>I principi nutritivi organici: le vitamine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0E7959-7D19-4F91-AD8F-357BD2102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1600200"/>
            <a:ext cx="4875529" cy="4572000"/>
          </a:xfrm>
        </p:spPr>
        <p:txBody>
          <a:bodyPr/>
          <a:lstStyle/>
          <a:p>
            <a:r>
              <a:rPr lang="it-IT" dirty="0"/>
              <a:t>Comprendono circa 20 sostanze che sono un completamento essenziale per l’alimentazione, dalle molteplici funzioni. Assicurano una buona salute e la loro carenza o assenza può causare gravi malattie.</a:t>
            </a:r>
          </a:p>
          <a:p>
            <a:r>
              <a:rPr lang="it-IT" dirty="0"/>
              <a:t>LE PRINCIPALI:</a:t>
            </a:r>
          </a:p>
          <a:p>
            <a:endParaRPr lang="it-IT" dirty="0"/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100FCC31-E556-454C-8CDD-5933A20F55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3448730"/>
              </p:ext>
            </p:extLst>
          </p:nvPr>
        </p:nvGraphicFramePr>
        <p:xfrm>
          <a:off x="5658258" y="1143794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50A6A9DF-E663-46D1-8377-FB14B0E7D88D}"/>
              </a:ext>
            </a:extLst>
          </p:cNvPr>
          <p:cNvSpPr txBox="1"/>
          <p:nvPr/>
        </p:nvSpPr>
        <p:spPr>
          <a:xfrm>
            <a:off x="7686053" y="1477169"/>
            <a:ext cx="12241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it-IT" sz="1800" dirty="0"/>
              <a:t>(funzione plastica)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1E33A92-BEFB-4080-9DD1-2CCA6519080F}"/>
              </a:ext>
            </a:extLst>
          </p:cNvPr>
          <p:cNvSpPr txBox="1"/>
          <p:nvPr/>
        </p:nvSpPr>
        <p:spPr>
          <a:xfrm>
            <a:off x="9724216" y="1477963"/>
            <a:ext cx="1368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B1</a:t>
            </a:r>
          </a:p>
          <a:p>
            <a:pPr algn="ctr"/>
            <a:r>
              <a:rPr lang="it-IT" sz="1800" dirty="0"/>
              <a:t>(funzione energetica)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0AC4078-92CB-411C-B4A8-560ABC704A85}"/>
              </a:ext>
            </a:extLst>
          </p:cNvPr>
          <p:cNvSpPr txBox="1"/>
          <p:nvPr/>
        </p:nvSpPr>
        <p:spPr>
          <a:xfrm>
            <a:off x="8604198" y="3313813"/>
            <a:ext cx="12241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B2</a:t>
            </a:r>
          </a:p>
          <a:p>
            <a:pPr algn="ctr"/>
            <a:r>
              <a:rPr lang="it-IT" sz="1800" dirty="0"/>
              <a:t>(funzione plastica)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9F70E59-EA58-4CFC-8DC7-E2D0FF707583}"/>
              </a:ext>
            </a:extLst>
          </p:cNvPr>
          <p:cNvSpPr txBox="1"/>
          <p:nvPr/>
        </p:nvSpPr>
        <p:spPr>
          <a:xfrm>
            <a:off x="10366077" y="3313813"/>
            <a:ext cx="14401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it-IT" sz="1800" dirty="0"/>
              <a:t>(funzione regolatrice)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7AAB10B-3C37-408A-8826-B736C70BFBEC}"/>
              </a:ext>
            </a:extLst>
          </p:cNvPr>
          <p:cNvSpPr txBox="1"/>
          <p:nvPr/>
        </p:nvSpPr>
        <p:spPr>
          <a:xfrm>
            <a:off x="7745851" y="4919816"/>
            <a:ext cx="12241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it-IT" sz="1800" dirty="0"/>
              <a:t>(funzione plastica)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D1A4FD37-3735-4712-9FDE-B596D3BC5B73}"/>
              </a:ext>
            </a:extLst>
          </p:cNvPr>
          <p:cNvGrpSpPr/>
          <p:nvPr/>
        </p:nvGrpSpPr>
        <p:grpSpPr>
          <a:xfrm>
            <a:off x="6399338" y="2809176"/>
            <a:ext cx="1747051" cy="2008105"/>
            <a:chOff x="3636420" y="3409054"/>
            <a:chExt cx="1747051" cy="2008105"/>
          </a:xfrm>
        </p:grpSpPr>
        <p:sp>
          <p:nvSpPr>
            <p:cNvPr id="12" name="Esagono 11">
              <a:extLst>
                <a:ext uri="{FF2B5EF4-FFF2-40B4-BE49-F238E27FC236}">
                  <a16:creationId xmlns:a16="http://schemas.microsoft.com/office/drawing/2014/main" id="{EA6CB8B2-5173-466F-BD1E-76D9A6451FD4}"/>
                </a:ext>
              </a:extLst>
            </p:cNvPr>
            <p:cNvSpPr/>
            <p:nvPr/>
          </p:nvSpPr>
          <p:spPr>
            <a:xfrm rot="5400000">
              <a:off x="3505893" y="3539581"/>
              <a:ext cx="2008105" cy="1747051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Esagono 4">
              <a:extLst>
                <a:ext uri="{FF2B5EF4-FFF2-40B4-BE49-F238E27FC236}">
                  <a16:creationId xmlns:a16="http://schemas.microsoft.com/office/drawing/2014/main" id="{C836731D-5BE1-4E0F-9864-FEC2CF1BD6C7}"/>
                </a:ext>
              </a:extLst>
            </p:cNvPr>
            <p:cNvSpPr txBox="1"/>
            <p:nvPr/>
          </p:nvSpPr>
          <p:spPr>
            <a:xfrm>
              <a:off x="3908669" y="3721984"/>
              <a:ext cx="1202553" cy="13822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3840" tIns="243840" rIns="243840" bIns="24384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t-IT" sz="6400" kern="1200" dirty="0"/>
            </a:p>
          </p:txBody>
        </p:sp>
      </p:grp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45F436A-B088-42C5-BD20-4F5B5B79A065}"/>
              </a:ext>
            </a:extLst>
          </p:cNvPr>
          <p:cNvSpPr txBox="1"/>
          <p:nvPr/>
        </p:nvSpPr>
        <p:spPr>
          <a:xfrm>
            <a:off x="9486948" y="4999238"/>
            <a:ext cx="14244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it-IT" sz="1800" dirty="0"/>
              <a:t>(anti- emorragica)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9230AB9-1E07-48DA-B6EE-CED025B9635A}"/>
              </a:ext>
            </a:extLst>
          </p:cNvPr>
          <p:cNvSpPr txBox="1"/>
          <p:nvPr/>
        </p:nvSpPr>
        <p:spPr>
          <a:xfrm>
            <a:off x="6581723" y="3198492"/>
            <a:ext cx="1368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  <a:p>
            <a:pPr algn="ctr"/>
            <a:r>
              <a:rPr lang="it-IT" sz="1800" dirty="0"/>
              <a:t>(funzione protettiva)</a:t>
            </a:r>
          </a:p>
        </p:txBody>
      </p:sp>
    </p:spTree>
    <p:extLst>
      <p:ext uri="{BB962C8B-B14F-4D97-AF65-F5344CB8AC3E}">
        <p14:creationId xmlns:p14="http://schemas.microsoft.com/office/powerpoint/2010/main" val="81684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B5B313-63C3-4D61-906C-F59047000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principi nutritivi inorganici: ACQUA e SALI MINERALI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B31F680-8B08-44E0-9152-F1769C289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1600200"/>
            <a:ext cx="9751060" cy="4997152"/>
          </a:xfrm>
        </p:spPr>
        <p:txBody>
          <a:bodyPr>
            <a:normAutofit fontScale="92500"/>
          </a:bodyPr>
          <a:lstStyle/>
          <a:p>
            <a:r>
              <a:rPr lang="it-IT" dirty="0"/>
              <a:t>L’acqua è la sostanza </a:t>
            </a:r>
            <a:r>
              <a:rPr lang="it-IT" dirty="0" err="1"/>
              <a:t>piu’</a:t>
            </a:r>
            <a:r>
              <a:rPr lang="it-IT" dirty="0"/>
              <a:t> importante del nostro corpo: ne costituisce circa il 63% ed è importante reintegrarla come bevanda, ma anche attraverso il cibo, assicurando la vita delle nostre cellule.</a:t>
            </a:r>
          </a:p>
          <a:p>
            <a:r>
              <a:rPr lang="it-IT" dirty="0"/>
              <a:t>I Sali Minerali (nel corpo ben 17) hanno un importante funzione plastica, regolatrice e di controllo. Ne esistono di diversi tipi: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i="1" dirty="0"/>
              <a:t> </a:t>
            </a:r>
            <a:r>
              <a:rPr lang="it-IT" i="1" dirty="0">
                <a:highlight>
                  <a:srgbClr val="C0C0C0"/>
                </a:highlight>
              </a:rPr>
              <a:t>Calcio, Fosforo, Magnesio</a:t>
            </a:r>
            <a:r>
              <a:rPr lang="it-IT" i="1" dirty="0"/>
              <a:t>               </a:t>
            </a:r>
            <a:r>
              <a:rPr lang="it-IT" i="1" dirty="0">
                <a:highlight>
                  <a:srgbClr val="C0C0C0"/>
                </a:highlight>
              </a:rPr>
              <a:t>costituzione ossa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i="1" dirty="0">
                <a:highlight>
                  <a:srgbClr val="00FFFF"/>
                </a:highlight>
              </a:rPr>
              <a:t>Sodio e Potassio </a:t>
            </a:r>
            <a:r>
              <a:rPr lang="it-IT" i="1" dirty="0"/>
              <a:t>                 </a:t>
            </a:r>
            <a:r>
              <a:rPr lang="it-IT" i="1" dirty="0">
                <a:highlight>
                  <a:srgbClr val="00FFFF"/>
                </a:highlight>
              </a:rPr>
              <a:t> regolazione scambi tra le cellule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i="1" dirty="0">
                <a:highlight>
                  <a:srgbClr val="FF0000"/>
                </a:highlight>
              </a:rPr>
              <a:t>Ferro </a:t>
            </a:r>
            <a:r>
              <a:rPr lang="it-IT" i="1" dirty="0"/>
              <a:t>                    </a:t>
            </a:r>
            <a:r>
              <a:rPr lang="it-IT" i="1" dirty="0">
                <a:highlight>
                  <a:srgbClr val="FF0000"/>
                </a:highlight>
              </a:rPr>
              <a:t> globuli rossi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i="1" dirty="0">
                <a:highlight>
                  <a:srgbClr val="FFFF00"/>
                </a:highlight>
              </a:rPr>
              <a:t>Iodio  </a:t>
            </a:r>
            <a:r>
              <a:rPr lang="it-IT" i="1" dirty="0"/>
              <a:t>                </a:t>
            </a:r>
            <a:r>
              <a:rPr lang="it-IT" i="1" dirty="0">
                <a:highlight>
                  <a:srgbClr val="FFFF00"/>
                </a:highlight>
              </a:rPr>
              <a:t> tiroide</a:t>
            </a:r>
          </a:p>
          <a:p>
            <a:pPr marL="0" indent="0">
              <a:buNone/>
            </a:pPr>
            <a:endParaRPr lang="it-IT" dirty="0"/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17D6603C-16B4-445F-AE87-AA549385CCF2}"/>
              </a:ext>
            </a:extLst>
          </p:cNvPr>
          <p:cNvCxnSpPr/>
          <p:nvPr/>
        </p:nvCxnSpPr>
        <p:spPr>
          <a:xfrm>
            <a:off x="5446340" y="4437112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C08E7DAC-2BDA-4706-A0E6-896A161E2C9D}"/>
              </a:ext>
            </a:extLst>
          </p:cNvPr>
          <p:cNvCxnSpPr/>
          <p:nvPr/>
        </p:nvCxnSpPr>
        <p:spPr>
          <a:xfrm>
            <a:off x="4078188" y="5013176"/>
            <a:ext cx="11521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F489367D-4917-488F-B266-EC04ACBD0264}"/>
              </a:ext>
            </a:extLst>
          </p:cNvPr>
          <p:cNvCxnSpPr/>
          <p:nvPr/>
        </p:nvCxnSpPr>
        <p:spPr>
          <a:xfrm>
            <a:off x="2638028" y="5589240"/>
            <a:ext cx="11521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1786C8CB-7E5D-4102-81D4-E844CDD2D6B9}"/>
              </a:ext>
            </a:extLst>
          </p:cNvPr>
          <p:cNvCxnSpPr/>
          <p:nvPr/>
        </p:nvCxnSpPr>
        <p:spPr>
          <a:xfrm>
            <a:off x="2566020" y="6165304"/>
            <a:ext cx="11521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86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7F5006-55C1-48FB-B6E4-8B1F58D3D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404392"/>
          </a:xfrm>
        </p:spPr>
        <p:txBody>
          <a:bodyPr/>
          <a:lstStyle/>
          <a:p>
            <a:r>
              <a:rPr lang="it-IT" dirty="0"/>
              <a:t>Definizioni collegate al fabbisogno energetico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38F732-BFB7-4D4E-A0A6-31A35E74D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1860848"/>
            <a:ext cx="9751060" cy="4997152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FABBISOGNO ENERGETICO: la quantità di energia che ci serve per svolgere le nostre attività e per rimanere in vita</a:t>
            </a:r>
          </a:p>
          <a:p>
            <a:r>
              <a:rPr lang="it-IT" dirty="0"/>
              <a:t>METABOLISMO BASALE: quantità minima di energia che ci serve per sopravvivere a digiuno e riposo totale.</a:t>
            </a:r>
          </a:p>
          <a:p>
            <a:pPr marL="0" indent="0">
              <a:buNone/>
            </a:pPr>
            <a:r>
              <a:rPr lang="it-IT" i="1" dirty="0"/>
              <a:t>Per calcolare il nostro fabbisogno energetico, ci basta sommare al nostro metabolismo basale la quantità di energia necessaria per svolgere le nostre attività.</a:t>
            </a:r>
          </a:p>
          <a:p>
            <a:r>
              <a:rPr lang="it-IT" dirty="0"/>
              <a:t>CALORIA: unità di misura dell’energia. Corrisponde alla quantità di calore necessaria per innalzare da 14,5 °C a 15,5 °C la temperatura di un kg d’acqua.</a:t>
            </a:r>
          </a:p>
          <a:p>
            <a:pPr marL="0" indent="0" algn="ctr">
              <a:buNone/>
            </a:pPr>
            <a:r>
              <a:rPr lang="it-IT" dirty="0"/>
              <a:t>Carboidrato = </a:t>
            </a:r>
            <a:r>
              <a:rPr lang="it-IT" i="1" dirty="0"/>
              <a:t>4 Cal/g </a:t>
            </a:r>
            <a:r>
              <a:rPr lang="it-IT" dirty="0"/>
              <a:t>– Proteina= </a:t>
            </a:r>
            <a:r>
              <a:rPr lang="it-IT" i="1" dirty="0"/>
              <a:t>4 Cal/g </a:t>
            </a:r>
            <a:r>
              <a:rPr lang="it-IT" dirty="0"/>
              <a:t>– Grasso= </a:t>
            </a:r>
            <a:r>
              <a:rPr lang="it-IT" i="1" dirty="0"/>
              <a:t>9 Cal/g</a:t>
            </a:r>
          </a:p>
          <a:p>
            <a:pPr marL="0" indent="0" algn="ctr">
              <a:buNone/>
            </a:pPr>
            <a:r>
              <a:rPr lang="it-IT" i="1" dirty="0"/>
              <a:t>1 Cal = 4.184 </a:t>
            </a:r>
            <a:r>
              <a:rPr lang="it-IT" i="1" dirty="0" err="1"/>
              <a:t>kilojoule</a:t>
            </a:r>
            <a:r>
              <a:rPr lang="it-IT" i="1" dirty="0"/>
              <a:t> (</a:t>
            </a:r>
            <a:r>
              <a:rPr lang="it-IT" i="1" dirty="0" err="1"/>
              <a:t>kj</a:t>
            </a:r>
            <a:r>
              <a:rPr lang="it-IT" i="1" dirty="0"/>
              <a:t>) – 1 </a:t>
            </a:r>
            <a:r>
              <a:rPr lang="it-IT" i="1" dirty="0" err="1"/>
              <a:t>kj</a:t>
            </a:r>
            <a:r>
              <a:rPr lang="it-IT" i="1" dirty="0"/>
              <a:t> = 0,239 Cal</a:t>
            </a:r>
          </a:p>
        </p:txBody>
      </p:sp>
    </p:spTree>
    <p:extLst>
      <p:ext uri="{BB962C8B-B14F-4D97-AF65-F5344CB8AC3E}">
        <p14:creationId xmlns:p14="http://schemas.microsoft.com/office/powerpoint/2010/main" val="288374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113F70-E38A-49D7-9D64-5328EA3B9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Piramide Alimentare e i L.A.R.N.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D3B6133-B522-4E0B-9896-103E7C795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773" y="1700808"/>
            <a:ext cx="5904656" cy="4730948"/>
          </a:xfrm>
        </p:spPr>
        <p:txBody>
          <a:bodyPr>
            <a:normAutofit fontScale="92500"/>
          </a:bodyPr>
          <a:lstStyle/>
          <a:p>
            <a:r>
              <a:rPr lang="it-IT" dirty="0"/>
              <a:t>La Piramide Alimentare ci fornisce indicazioni su come dobbiamo bilanciare la nostra dieta, quindi in quali quantità e rapporti dobbiamo consumare ogni tipo di alimento</a:t>
            </a:r>
          </a:p>
          <a:p>
            <a:r>
              <a:rPr lang="it-IT" dirty="0"/>
              <a:t>In particolare, l’Istituto Nazionale della Nutrizione ha stilato i L.A.R.N (Livelli d’Assunzione Raccomandati di energia e Nutrienti), ovvero delle indicazioni generali sui consumi di energia e dei vari principi nutritivi, in rapporto al proprio peso e altezza</a:t>
            </a: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22F651DB-D9E9-466F-BC95-B9A7829CCB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37297"/>
              </p:ext>
            </p:extLst>
          </p:nvPr>
        </p:nvGraphicFramePr>
        <p:xfrm>
          <a:off x="6121374" y="1668066"/>
          <a:ext cx="6048673" cy="4763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D6FC28EE-8CDD-4EFE-B61F-4625F8A97CF1}"/>
              </a:ext>
            </a:extLst>
          </p:cNvPr>
          <p:cNvSpPr txBox="1"/>
          <p:nvPr/>
        </p:nvSpPr>
        <p:spPr>
          <a:xfrm>
            <a:off x="6719962" y="2921168"/>
            <a:ext cx="4968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Carne, pesce, uova/ latticini/ legumi</a:t>
            </a:r>
          </a:p>
          <a:p>
            <a:pPr algn="ctr"/>
            <a:r>
              <a:rPr lang="it-IT" sz="2000" dirty="0"/>
              <a:t>(fonti principali di grassi e proteine essenziali)</a:t>
            </a:r>
          </a:p>
        </p:txBody>
      </p:sp>
    </p:spTree>
    <p:extLst>
      <p:ext uri="{BB962C8B-B14F-4D97-AF65-F5344CB8AC3E}">
        <p14:creationId xmlns:p14="http://schemas.microsoft.com/office/powerpoint/2010/main" val="30441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C2C048-408D-49A8-8415-771005B8E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9600" dirty="0"/>
              <a:t>FINE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A3E5B0A-D218-415E-A73B-01C7D3787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324" y="4084264"/>
            <a:ext cx="9141619" cy="1504976"/>
          </a:xfrm>
        </p:spPr>
        <p:txBody>
          <a:bodyPr>
            <a:normAutofit/>
          </a:bodyPr>
          <a:lstStyle/>
          <a:p>
            <a:r>
              <a:rPr lang="it-IT" dirty="0"/>
              <a:t>Materiale prodotto da New Geography and Science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9913CC7-BEE3-4837-B001-88E6BD0C29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796" y="404664"/>
            <a:ext cx="2137420" cy="213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6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ucina 16x9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4352069_TF02787942" id="{83B05176-98A3-485A-9E91-6F0CC748472C}" vid="{2ECF1D52-6D93-442B-BE79-C1FCF07A7860}"/>
    </a:ext>
  </a:extLst>
</a:theme>
</file>

<file path=ppt/theme/theme2.xml><?xml version="1.0" encoding="utf-8"?>
<a:theme xmlns:a="http://schemas.openxmlformats.org/drawingml/2006/main" name="Tema di Offic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700CCB-20BA-4760-AB9F-AC3B63ED32E0}">
  <ds:schemaRefs>
    <ds:schemaRef ds:uri="40262f94-9f35-4ac3-9a90-690165a166b7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  <ds:schemaRef ds:uri="http://purl.org/dc/terms/"/>
    <ds:schemaRef ds:uri="a4f35948-e619-41b3-aa29-22878b09cfd2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B14945D-DABB-422F-9B28-D299995C92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08942AA-0721-4324-BC2C-A3CB43F24E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717</Words>
  <Application>Microsoft Office PowerPoint</Application>
  <PresentationFormat>Personalizzato</PresentationFormat>
  <Paragraphs>78</Paragraphs>
  <Slides>10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Constantia</vt:lpstr>
      <vt:lpstr>Wingdings</vt:lpstr>
      <vt:lpstr>Cucina 16x9</vt:lpstr>
      <vt:lpstr>Presentazione standard di PowerPoint</vt:lpstr>
      <vt:lpstr>Gli Alimenti e i Principi Nutritivi</vt:lpstr>
      <vt:lpstr>Le funzioni degli alimenti: Gli alimenti con… </vt:lpstr>
      <vt:lpstr>I principi nutrivi organici: GLUCIDI o CARBOIDRATI</vt:lpstr>
      <vt:lpstr>I principi nutritivi organici: PROTEINE e GRASSI o LIPIDI</vt:lpstr>
      <vt:lpstr>I principi nutritivi organici: le vitamine</vt:lpstr>
      <vt:lpstr>I principi nutritivi inorganici: ACQUA e SALI MINERALI</vt:lpstr>
      <vt:lpstr>Definizioni collegate al fabbisogno energetico</vt:lpstr>
      <vt:lpstr>La Piramide Alimentare e i L.A.R.N.</vt:lpstr>
      <vt:lpstr>FINE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Lori</dc:creator>
  <cp:lastModifiedBy>Lori</cp:lastModifiedBy>
  <cp:revision>18</cp:revision>
  <dcterms:created xsi:type="dcterms:W3CDTF">2023-01-21T17:35:02Z</dcterms:created>
  <dcterms:modified xsi:type="dcterms:W3CDTF">2024-03-13T21:23:18Z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